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44" autoAdjust="0"/>
    <p:restoredTop sz="94660"/>
  </p:normalViewPr>
  <p:slideViewPr>
    <p:cSldViewPr showGuides="1">
      <p:cViewPr varScale="1">
        <p:scale>
          <a:sx n="72" d="100"/>
          <a:sy n="72" d="100"/>
        </p:scale>
        <p:origin x="17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4F4661F-107A-A5FF-D148-5FCEBDBB1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36176"/>
            <a:ext cx="11520000" cy="7856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92906-B118-D0D6-CC3C-A3482817A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89" y="1224000"/>
            <a:ext cx="11340000" cy="250181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1E97B9-C3AD-A4C1-9706-30BDBC48A403}"/>
              </a:ext>
            </a:extLst>
          </p:cNvPr>
          <p:cNvSpPr/>
          <p:nvPr/>
        </p:nvSpPr>
        <p:spPr bwMode="white">
          <a:xfrm>
            <a:off x="803603" y="2274380"/>
            <a:ext cx="7358262" cy="44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926BF9-73F5-D275-D433-C70AAEA8FDB8}"/>
              </a:ext>
            </a:extLst>
          </p:cNvPr>
          <p:cNvSpPr/>
          <p:nvPr/>
        </p:nvSpPr>
        <p:spPr bwMode="white">
          <a:xfrm>
            <a:off x="803603" y="3068960"/>
            <a:ext cx="3613846" cy="65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C04FB61-E7F7-82AC-AE83-1F289A107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573" y="4012713"/>
            <a:ext cx="3764854" cy="251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7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7D9C3-55D0-5019-B0A0-DDD379A87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0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E91137-8167-89DF-791B-366437B9FD34}"/>
              </a:ext>
            </a:extLst>
          </p:cNvPr>
          <p:cNvSpPr/>
          <p:nvPr/>
        </p:nvSpPr>
        <p:spPr bwMode="white">
          <a:xfrm>
            <a:off x="931284" y="3274372"/>
            <a:ext cx="4588652" cy="48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B8E44E-4A6C-1625-1D88-2CA9AED5BBF0}"/>
              </a:ext>
            </a:extLst>
          </p:cNvPr>
          <p:cNvSpPr/>
          <p:nvPr/>
        </p:nvSpPr>
        <p:spPr bwMode="white">
          <a:xfrm>
            <a:off x="1016977" y="4151741"/>
            <a:ext cx="3206815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4F13AA-9D18-9AD0-6283-3EE8C001505C}"/>
              </a:ext>
            </a:extLst>
          </p:cNvPr>
          <p:cNvSpPr/>
          <p:nvPr/>
        </p:nvSpPr>
        <p:spPr bwMode="white">
          <a:xfrm>
            <a:off x="950326" y="5000500"/>
            <a:ext cx="4588651" cy="4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9C0725-C767-16BA-A139-48C8DCE6CFC3}"/>
              </a:ext>
            </a:extLst>
          </p:cNvPr>
          <p:cNvSpPr/>
          <p:nvPr/>
        </p:nvSpPr>
        <p:spPr bwMode="white">
          <a:xfrm>
            <a:off x="1007455" y="5839722"/>
            <a:ext cx="3792401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82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B3E30-BFC4-D78C-CB1C-AC73FE096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85092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6FF91B-9BA4-1A64-210C-4671D9A77624}"/>
              </a:ext>
            </a:extLst>
          </p:cNvPr>
          <p:cNvSpPr/>
          <p:nvPr/>
        </p:nvSpPr>
        <p:spPr bwMode="white">
          <a:xfrm>
            <a:off x="937692" y="3042703"/>
            <a:ext cx="8242596" cy="44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BD82826-7D2D-1FE1-CF8B-48216FBBD086}"/>
              </a:ext>
            </a:extLst>
          </p:cNvPr>
          <p:cNvSpPr/>
          <p:nvPr/>
        </p:nvSpPr>
        <p:spPr bwMode="white">
          <a:xfrm>
            <a:off x="813914" y="3789040"/>
            <a:ext cx="8654406" cy="55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88CEF3-A13B-75E5-D38A-6FF203F369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35959" r="3174" b="-795"/>
          <a:stretch/>
        </p:blipFill>
        <p:spPr>
          <a:xfrm>
            <a:off x="4547828" y="4304656"/>
            <a:ext cx="3096344" cy="22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56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2841D-1F2D-8BBE-882E-9BEA4022F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5414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6C8EA5D-6514-DF27-1E91-D68024256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606" y="5517232"/>
            <a:ext cx="950789" cy="126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9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05066-6E6C-F443-16A6-6B263970D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12"/>
          <a:stretch/>
        </p:blipFill>
        <p:spPr>
          <a:xfrm>
            <a:off x="852000" y="1224000"/>
            <a:ext cx="7188216" cy="508546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4AF81C-3B4C-FCDE-24D1-36A22A780C02}"/>
              </a:ext>
            </a:extLst>
          </p:cNvPr>
          <p:cNvSpPr/>
          <p:nvPr/>
        </p:nvSpPr>
        <p:spPr bwMode="white">
          <a:xfrm>
            <a:off x="813914" y="2319184"/>
            <a:ext cx="6710190" cy="43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D88E0D-BF52-CDF1-75DC-395F906ABC2E}"/>
              </a:ext>
            </a:extLst>
          </p:cNvPr>
          <p:cNvSpPr/>
          <p:nvPr/>
        </p:nvSpPr>
        <p:spPr bwMode="white">
          <a:xfrm>
            <a:off x="813914" y="3128668"/>
            <a:ext cx="4621958" cy="4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E1A2FA9-841B-55FA-0AEB-276077F5F6F2}"/>
              </a:ext>
            </a:extLst>
          </p:cNvPr>
          <p:cNvSpPr/>
          <p:nvPr/>
        </p:nvSpPr>
        <p:spPr bwMode="white">
          <a:xfrm>
            <a:off x="975778" y="4004815"/>
            <a:ext cx="4100054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E60B9F9-0D5C-13EE-2BB0-36672679EA6D}"/>
              </a:ext>
            </a:extLst>
          </p:cNvPr>
          <p:cNvSpPr/>
          <p:nvPr/>
        </p:nvSpPr>
        <p:spPr bwMode="white">
          <a:xfrm>
            <a:off x="813914" y="4861916"/>
            <a:ext cx="5486054" cy="43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2A517EB-6D47-2196-7E68-BC2541FA11A8}"/>
              </a:ext>
            </a:extLst>
          </p:cNvPr>
          <p:cNvSpPr/>
          <p:nvPr/>
        </p:nvSpPr>
        <p:spPr bwMode="white">
          <a:xfrm>
            <a:off x="813914" y="5634000"/>
            <a:ext cx="3469830" cy="51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4D7B1E-E6B0-FF3D-BF65-D2D11DE13E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493"/>
          <a:stretch/>
        </p:blipFill>
        <p:spPr>
          <a:xfrm>
            <a:off x="7908258" y="1331763"/>
            <a:ext cx="3346026" cy="5290051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855679A-9DFB-FFEA-22A0-0516B6EBB9D6}"/>
              </a:ext>
            </a:extLst>
          </p:cNvPr>
          <p:cNvSpPr/>
          <p:nvPr/>
        </p:nvSpPr>
        <p:spPr bwMode="white">
          <a:xfrm>
            <a:off x="7908258" y="1520539"/>
            <a:ext cx="3143712" cy="496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08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7" grpId="0" animBg="1"/>
      <p:bldP spid="21" grpId="0" animBg="1"/>
      <p:bldP spid="27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8E723-A4F5-A0F7-179E-4ECED0FB2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9112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C62F2D-8840-1314-AD3E-5EEDAC7B958B}"/>
              </a:ext>
            </a:extLst>
          </p:cNvPr>
          <p:cNvSpPr/>
          <p:nvPr/>
        </p:nvSpPr>
        <p:spPr bwMode="white">
          <a:xfrm>
            <a:off x="813914" y="2319407"/>
            <a:ext cx="2317702" cy="4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821F38-37C7-E2E8-0736-46FA851340A3}"/>
              </a:ext>
            </a:extLst>
          </p:cNvPr>
          <p:cNvSpPr/>
          <p:nvPr/>
        </p:nvSpPr>
        <p:spPr bwMode="white">
          <a:xfrm>
            <a:off x="813914" y="3157632"/>
            <a:ext cx="6782198" cy="4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2894956-D9DC-ACF9-789C-5B804CFD6707}"/>
              </a:ext>
            </a:extLst>
          </p:cNvPr>
          <p:cNvSpPr/>
          <p:nvPr/>
        </p:nvSpPr>
        <p:spPr bwMode="white">
          <a:xfrm>
            <a:off x="813914" y="3877394"/>
            <a:ext cx="8798422" cy="56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B70F8F6-4FBA-FC95-D476-FD9B2A7B12F0}"/>
              </a:ext>
            </a:extLst>
          </p:cNvPr>
          <p:cNvSpPr/>
          <p:nvPr/>
        </p:nvSpPr>
        <p:spPr bwMode="white">
          <a:xfrm>
            <a:off x="813914" y="4725144"/>
            <a:ext cx="9518502" cy="56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BC4543-CE35-FE15-C1D6-9E4E6BDF1B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86" t="4086" r="35448" b="3870"/>
          <a:stretch/>
        </p:blipFill>
        <p:spPr>
          <a:xfrm>
            <a:off x="9911898" y="1921348"/>
            <a:ext cx="1624838" cy="3078136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0394376-5B2C-4FA5-FB6B-5F8F5EF5CB1F}"/>
              </a:ext>
            </a:extLst>
          </p:cNvPr>
          <p:cNvSpPr/>
          <p:nvPr/>
        </p:nvSpPr>
        <p:spPr bwMode="white">
          <a:xfrm>
            <a:off x="9961874" y="1858516"/>
            <a:ext cx="1378126" cy="314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69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9" grpId="0" animBg="1"/>
      <p:bldP spid="25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D9953-3B59-F0AB-6FD2-D347F5C662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57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95EC24C-4EDE-1CF7-7795-9F93F42D5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575" y="3217147"/>
            <a:ext cx="29908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48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727B7-97EF-BE6C-2FC6-1FAC956D41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03285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8E10CE-AB8A-2E4D-1EFC-87BD05C2C595}"/>
              </a:ext>
            </a:extLst>
          </p:cNvPr>
          <p:cNvSpPr/>
          <p:nvPr/>
        </p:nvSpPr>
        <p:spPr bwMode="white">
          <a:xfrm>
            <a:off x="813914" y="2282043"/>
            <a:ext cx="5774086" cy="4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A8FB92-9045-FD14-96DC-2D53E11C6A2D}"/>
              </a:ext>
            </a:extLst>
          </p:cNvPr>
          <p:cNvSpPr/>
          <p:nvPr/>
        </p:nvSpPr>
        <p:spPr bwMode="white">
          <a:xfrm>
            <a:off x="813914" y="3092256"/>
            <a:ext cx="6998222" cy="141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602204-CAFC-1EE9-50C5-7BB1D16C652D}"/>
              </a:ext>
            </a:extLst>
          </p:cNvPr>
          <p:cNvSpPr/>
          <p:nvPr/>
        </p:nvSpPr>
        <p:spPr bwMode="white">
          <a:xfrm>
            <a:off x="813914" y="4808003"/>
            <a:ext cx="3469830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1CA483E-3F7B-DBBC-D25B-59301888E2C5}"/>
              </a:ext>
            </a:extLst>
          </p:cNvPr>
          <p:cNvSpPr/>
          <p:nvPr/>
        </p:nvSpPr>
        <p:spPr bwMode="white">
          <a:xfrm>
            <a:off x="813914" y="5627748"/>
            <a:ext cx="9374486" cy="4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06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E3866-A23D-BE5E-0496-0A046771A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2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5FE94F2-8229-F84C-52FD-A9A7FFE42A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9563" y="3487479"/>
            <a:ext cx="39528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984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0768D-79B0-F019-BE82-8FAEFCB3A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47" y="1224000"/>
            <a:ext cx="11340000" cy="50913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E67C72-572A-1738-957D-B36A9029EC17}"/>
              </a:ext>
            </a:extLst>
          </p:cNvPr>
          <p:cNvSpPr/>
          <p:nvPr/>
        </p:nvSpPr>
        <p:spPr bwMode="white">
          <a:xfrm>
            <a:off x="814161" y="2234633"/>
            <a:ext cx="5630070" cy="6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2B0A1E-AABF-6F86-9B2B-A9A85D79E250}"/>
              </a:ext>
            </a:extLst>
          </p:cNvPr>
          <p:cNvSpPr/>
          <p:nvPr/>
        </p:nvSpPr>
        <p:spPr bwMode="white">
          <a:xfrm>
            <a:off x="814161" y="3216665"/>
            <a:ext cx="4117902" cy="4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E6906A-AB0E-D6E4-CDE3-4B612950467F}"/>
              </a:ext>
            </a:extLst>
          </p:cNvPr>
          <p:cNvSpPr/>
          <p:nvPr/>
        </p:nvSpPr>
        <p:spPr bwMode="white">
          <a:xfrm>
            <a:off x="814161" y="4065217"/>
            <a:ext cx="4621958" cy="4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8052396-6B83-7998-E9CF-77F110EF10D1}"/>
              </a:ext>
            </a:extLst>
          </p:cNvPr>
          <p:cNvSpPr/>
          <p:nvPr/>
        </p:nvSpPr>
        <p:spPr bwMode="white">
          <a:xfrm>
            <a:off x="814161" y="4904234"/>
            <a:ext cx="8726414" cy="42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44B5636-7CD3-089A-EBF0-44A215D54E95}"/>
              </a:ext>
            </a:extLst>
          </p:cNvPr>
          <p:cNvSpPr/>
          <p:nvPr/>
        </p:nvSpPr>
        <p:spPr bwMode="white">
          <a:xfrm>
            <a:off x="790873" y="5634001"/>
            <a:ext cx="3421110" cy="57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2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5" grpId="0" animBg="1"/>
      <p:bldP spid="18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0F680-58A1-BC71-DDA6-CBC489AB5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312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803C8EC-488C-521A-DEE3-9D7E39A67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3284984"/>
            <a:ext cx="41910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492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538AC-3641-80E1-CB1A-65C7A0736A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84536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DB27E9-AE5F-BCD1-BAD9-8361785ED9FE}"/>
              </a:ext>
            </a:extLst>
          </p:cNvPr>
          <p:cNvSpPr/>
          <p:nvPr/>
        </p:nvSpPr>
        <p:spPr bwMode="white">
          <a:xfrm>
            <a:off x="813914" y="2950332"/>
            <a:ext cx="5630070" cy="142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EF531E5-284E-D301-F909-B1782E7C91DC}"/>
              </a:ext>
            </a:extLst>
          </p:cNvPr>
          <p:cNvSpPr/>
          <p:nvPr/>
        </p:nvSpPr>
        <p:spPr bwMode="white">
          <a:xfrm>
            <a:off x="813914" y="4647680"/>
            <a:ext cx="4045894" cy="4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386E6EB-5D00-D682-B80C-718562129883}"/>
              </a:ext>
            </a:extLst>
          </p:cNvPr>
          <p:cNvSpPr/>
          <p:nvPr/>
        </p:nvSpPr>
        <p:spPr bwMode="white">
          <a:xfrm>
            <a:off x="813914" y="5486818"/>
            <a:ext cx="6278142" cy="4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7343F27-D607-2C57-1D6E-B816C4D66295}"/>
              </a:ext>
            </a:extLst>
          </p:cNvPr>
          <p:cNvSpPr/>
          <p:nvPr/>
        </p:nvSpPr>
        <p:spPr bwMode="white">
          <a:xfrm>
            <a:off x="813914" y="6210064"/>
            <a:ext cx="3397822" cy="56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93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2" grpId="0" animBg="1"/>
      <p:bldP spid="26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41BE9-1D21-A824-CC44-AE858F462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823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C8090FF-7097-D792-3082-1D35B1FBF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3573" y="4012713"/>
            <a:ext cx="3764854" cy="251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534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629CD-38DB-F657-0BC2-5F5943243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98" y="980728"/>
            <a:ext cx="1068912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1F42C8-5E50-CDB7-D5AF-3D6F47D24D05}"/>
              </a:ext>
            </a:extLst>
          </p:cNvPr>
          <p:cNvSpPr/>
          <p:nvPr/>
        </p:nvSpPr>
        <p:spPr bwMode="white">
          <a:xfrm>
            <a:off x="987598" y="1987184"/>
            <a:ext cx="3257895" cy="4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995362-8932-5D70-4ED8-CFEA2957A477}"/>
              </a:ext>
            </a:extLst>
          </p:cNvPr>
          <p:cNvSpPr/>
          <p:nvPr/>
        </p:nvSpPr>
        <p:spPr bwMode="white">
          <a:xfrm>
            <a:off x="911424" y="2813916"/>
            <a:ext cx="4983978" cy="136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5FD7719-E869-E3E5-B543-1515AC6D9B8D}"/>
              </a:ext>
            </a:extLst>
          </p:cNvPr>
          <p:cNvSpPr/>
          <p:nvPr/>
        </p:nvSpPr>
        <p:spPr bwMode="white">
          <a:xfrm>
            <a:off x="987598" y="4548256"/>
            <a:ext cx="9084268" cy="42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5F6819A-B630-7F5E-1D19-ACE924E4D121}"/>
              </a:ext>
            </a:extLst>
          </p:cNvPr>
          <p:cNvSpPr/>
          <p:nvPr/>
        </p:nvSpPr>
        <p:spPr bwMode="white">
          <a:xfrm>
            <a:off x="987598" y="5339042"/>
            <a:ext cx="6275956" cy="52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A96CD03-A983-CA9E-9CAF-C5ECD8F6DA6E}"/>
              </a:ext>
            </a:extLst>
          </p:cNvPr>
          <p:cNvSpPr/>
          <p:nvPr/>
        </p:nvSpPr>
        <p:spPr bwMode="white">
          <a:xfrm>
            <a:off x="1122222" y="6327527"/>
            <a:ext cx="8013540" cy="52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59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9" grpId="0" animBg="1"/>
      <p:bldP spid="24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