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49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93" autoAdjust="0"/>
    <p:restoredTop sz="94660"/>
  </p:normalViewPr>
  <p:slideViewPr>
    <p:cSldViewPr showGuides="1">
      <p:cViewPr varScale="1">
        <p:scale>
          <a:sx n="72" d="100"/>
          <a:sy n="72" d="100"/>
        </p:scale>
        <p:origin x="293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DDCF968-556C-A848-B80D-54A6ED8BD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57350"/>
            <a:ext cx="10372725" cy="3543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7B89F-3726-947A-6C64-67DA7CE52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9218"/>
            <a:ext cx="11340000" cy="19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491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2392B-5540-CC90-695D-15AEB6B0B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46"/>
          <a:stretch/>
        </p:blipFill>
        <p:spPr>
          <a:xfrm>
            <a:off x="360000" y="1224000"/>
            <a:ext cx="11340000" cy="4221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623AA-AF97-60C4-0F1D-56EF7FB97E02}"/>
              </a:ext>
            </a:extLst>
          </p:cNvPr>
          <p:cNvSpPr/>
          <p:nvPr/>
        </p:nvSpPr>
        <p:spPr bwMode="white">
          <a:xfrm>
            <a:off x="4635113" y="2595884"/>
            <a:ext cx="1428211" cy="4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FFFA88-9A53-BEFA-FB26-42BD2C95D456}"/>
              </a:ext>
            </a:extLst>
          </p:cNvPr>
          <p:cNvSpPr/>
          <p:nvPr/>
        </p:nvSpPr>
        <p:spPr bwMode="white">
          <a:xfrm>
            <a:off x="5311133" y="3701013"/>
            <a:ext cx="1847153" cy="4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20C2BE-10B1-70F3-AB6A-E4701B9FCC4E}"/>
              </a:ext>
            </a:extLst>
          </p:cNvPr>
          <p:cNvSpPr/>
          <p:nvPr/>
        </p:nvSpPr>
        <p:spPr bwMode="white">
          <a:xfrm>
            <a:off x="5159896" y="4815669"/>
            <a:ext cx="1998391" cy="4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66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7780B-27A6-0F63-300A-C7AC5EEEB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832"/>
            <a:ext cx="11340000" cy="443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72D24-5949-3C8A-8D93-6D0599DE94DD}"/>
              </a:ext>
            </a:extLst>
          </p:cNvPr>
          <p:cNvSpPr/>
          <p:nvPr/>
        </p:nvSpPr>
        <p:spPr bwMode="white">
          <a:xfrm>
            <a:off x="10290831" y="2621482"/>
            <a:ext cx="361813" cy="39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3D4873-AC9D-79A6-3AE3-FCC99312D8DD}"/>
              </a:ext>
            </a:extLst>
          </p:cNvPr>
          <p:cNvSpPr/>
          <p:nvPr/>
        </p:nvSpPr>
        <p:spPr bwMode="white">
          <a:xfrm>
            <a:off x="7396322" y="5630528"/>
            <a:ext cx="314206" cy="3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C2DF88-DA09-A31E-003D-9573BDD66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70" r="7508" b="1508"/>
          <a:stretch/>
        </p:blipFill>
        <p:spPr>
          <a:xfrm>
            <a:off x="360000" y="1327425"/>
            <a:ext cx="10488528" cy="73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18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FD1AF-EBC1-8C0A-EC75-2E57306EF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73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0F85CC-D9F8-BA07-C469-B3A0D44DBB4C}"/>
              </a:ext>
            </a:extLst>
          </p:cNvPr>
          <p:cNvSpPr/>
          <p:nvPr/>
        </p:nvSpPr>
        <p:spPr bwMode="white">
          <a:xfrm>
            <a:off x="10328916" y="3904844"/>
            <a:ext cx="342770" cy="38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BCD7B-9F03-E8DC-F8D5-171A17836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41B3E6-A810-6B47-70E1-7AFF8406F3D7}"/>
              </a:ext>
            </a:extLst>
          </p:cNvPr>
          <p:cNvSpPr/>
          <p:nvPr/>
        </p:nvSpPr>
        <p:spPr bwMode="white">
          <a:xfrm>
            <a:off x="10262267" y="2416618"/>
            <a:ext cx="361812" cy="4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2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5878B-9276-00C4-74FE-EDC0DC001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A3F4D-D213-E7A7-CE68-997A19139C0C}"/>
              </a:ext>
            </a:extLst>
          </p:cNvPr>
          <p:cNvSpPr/>
          <p:nvPr/>
        </p:nvSpPr>
        <p:spPr bwMode="white">
          <a:xfrm>
            <a:off x="1988161" y="3360807"/>
            <a:ext cx="4539887" cy="42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A00F1-EA56-1AD8-AB6A-27775BB7E0D1}"/>
              </a:ext>
            </a:extLst>
          </p:cNvPr>
          <p:cNvSpPr/>
          <p:nvPr/>
        </p:nvSpPr>
        <p:spPr bwMode="white">
          <a:xfrm>
            <a:off x="1997682" y="4228885"/>
            <a:ext cx="2730166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2923F4-2E6F-E8A8-E87F-8BE6616BF1B6}"/>
              </a:ext>
            </a:extLst>
          </p:cNvPr>
          <p:cNvSpPr/>
          <p:nvPr/>
        </p:nvSpPr>
        <p:spPr bwMode="white">
          <a:xfrm>
            <a:off x="1997682" y="5087424"/>
            <a:ext cx="2874182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94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6D47C-2F33-ECED-8B66-C6D596DDB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3045"/>
            <a:ext cx="11146816" cy="57349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ED80A-6774-F27A-8188-EA3D211E2D7C}"/>
              </a:ext>
            </a:extLst>
          </p:cNvPr>
          <p:cNvSpPr/>
          <p:nvPr/>
        </p:nvSpPr>
        <p:spPr bwMode="white">
          <a:xfrm>
            <a:off x="1632755" y="2181235"/>
            <a:ext cx="5243277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7207EE-2857-B652-8149-F44EBC511453}"/>
              </a:ext>
            </a:extLst>
          </p:cNvPr>
          <p:cNvSpPr/>
          <p:nvPr/>
        </p:nvSpPr>
        <p:spPr bwMode="white">
          <a:xfrm>
            <a:off x="1651798" y="3040013"/>
            <a:ext cx="4360138" cy="100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70B9D2-F255-AA85-AD13-0E974BCB5F4E}"/>
              </a:ext>
            </a:extLst>
          </p:cNvPr>
          <p:cNvSpPr/>
          <p:nvPr/>
        </p:nvSpPr>
        <p:spPr bwMode="white">
          <a:xfrm>
            <a:off x="1651798" y="4453270"/>
            <a:ext cx="5800298" cy="100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375939D-7AEA-D1B5-4CBD-A2DA7251AC71}"/>
              </a:ext>
            </a:extLst>
          </p:cNvPr>
          <p:cNvSpPr/>
          <p:nvPr/>
        </p:nvSpPr>
        <p:spPr bwMode="white">
          <a:xfrm>
            <a:off x="1632755" y="5849475"/>
            <a:ext cx="4945723" cy="100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67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F9ECB-3421-B147-F231-EAC53643A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3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132D0D-D928-F9C9-49E5-ECC6F8297E25}"/>
              </a:ext>
            </a:extLst>
          </p:cNvPr>
          <p:cNvSpPr/>
          <p:nvPr/>
        </p:nvSpPr>
        <p:spPr bwMode="white">
          <a:xfrm>
            <a:off x="1169319" y="3245920"/>
            <a:ext cx="8959129" cy="4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735B4B-EA10-E238-EB08-A4CAF7B52BB4}"/>
              </a:ext>
            </a:extLst>
          </p:cNvPr>
          <p:cNvSpPr/>
          <p:nvPr/>
        </p:nvSpPr>
        <p:spPr bwMode="white">
          <a:xfrm>
            <a:off x="1178841" y="4113820"/>
            <a:ext cx="6789367" cy="4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08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2238A-C833-3E45-6917-397FAC07E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297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2C9FC-BA16-19EA-8777-819525F92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78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A9C3C-133D-2A61-E8B1-3AD47BC94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8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B20200-733D-2E37-ED58-FEE526ABE7FA}"/>
              </a:ext>
            </a:extLst>
          </p:cNvPr>
          <p:cNvSpPr/>
          <p:nvPr/>
        </p:nvSpPr>
        <p:spPr bwMode="white">
          <a:xfrm>
            <a:off x="10309874" y="3998003"/>
            <a:ext cx="361813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3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05458-12E4-B858-74AC-2652E8F4F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560869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406676D-DA53-E786-56CA-5A0FE30BC986}"/>
              </a:ext>
            </a:extLst>
          </p:cNvPr>
          <p:cNvSpPr/>
          <p:nvPr/>
        </p:nvSpPr>
        <p:spPr bwMode="white">
          <a:xfrm>
            <a:off x="813914" y="3286058"/>
            <a:ext cx="8942438" cy="44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76C435F-ED92-B93D-8212-5841CE9BDBF9}"/>
              </a:ext>
            </a:extLst>
          </p:cNvPr>
          <p:cNvSpPr/>
          <p:nvPr/>
        </p:nvSpPr>
        <p:spPr bwMode="white">
          <a:xfrm>
            <a:off x="813914" y="4164342"/>
            <a:ext cx="5630070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12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75D95-7D9F-9B80-7B29-BC2FD7685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513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A837E3-9085-FE6B-1302-6A122D04B0C0}"/>
              </a:ext>
            </a:extLst>
          </p:cNvPr>
          <p:cNvSpPr/>
          <p:nvPr/>
        </p:nvSpPr>
        <p:spPr bwMode="white">
          <a:xfrm>
            <a:off x="813914" y="2339476"/>
            <a:ext cx="2865944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1EA392-7227-47C9-899C-BBCBF4B4BFED}"/>
              </a:ext>
            </a:extLst>
          </p:cNvPr>
          <p:cNvSpPr/>
          <p:nvPr/>
        </p:nvSpPr>
        <p:spPr bwMode="white">
          <a:xfrm>
            <a:off x="813914" y="3197535"/>
            <a:ext cx="4427455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58DDC2-DE48-AC0D-0917-68BFC221459E}"/>
              </a:ext>
            </a:extLst>
          </p:cNvPr>
          <p:cNvSpPr/>
          <p:nvPr/>
        </p:nvSpPr>
        <p:spPr bwMode="white">
          <a:xfrm>
            <a:off x="813914" y="4026993"/>
            <a:ext cx="9730881" cy="45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9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3433C-248C-6260-2A6E-44BFD51CFB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881174"/>
            <a:ext cx="11340000" cy="109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466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F7D27-07DC-CF6E-A38C-38C28CF06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t="10772"/>
          <a:stretch/>
        </p:blipFill>
        <p:spPr>
          <a:xfrm>
            <a:off x="623392" y="1700808"/>
            <a:ext cx="11076608" cy="39496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CB231-071E-089E-D9BD-9C6AF7D94904}"/>
              </a:ext>
            </a:extLst>
          </p:cNvPr>
          <p:cNvSpPr/>
          <p:nvPr/>
        </p:nvSpPr>
        <p:spPr bwMode="white">
          <a:xfrm>
            <a:off x="2883173" y="2941151"/>
            <a:ext cx="199949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86BDA6-818C-E864-1DF1-1F386DBE0EE6}"/>
              </a:ext>
            </a:extLst>
          </p:cNvPr>
          <p:cNvSpPr/>
          <p:nvPr/>
        </p:nvSpPr>
        <p:spPr bwMode="white">
          <a:xfrm>
            <a:off x="5054055" y="4944494"/>
            <a:ext cx="304685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6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587A1-E859-2053-318A-6AA20F5EC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551384" y="1224000"/>
            <a:ext cx="11148616" cy="2903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5DCC5F-462E-481E-82F3-07B295B3A29A}"/>
              </a:ext>
            </a:extLst>
          </p:cNvPr>
          <p:cNvSpPr/>
          <p:nvPr/>
        </p:nvSpPr>
        <p:spPr bwMode="white">
          <a:xfrm>
            <a:off x="2845088" y="2522924"/>
            <a:ext cx="314206" cy="38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AC0494-975F-88D7-9F7F-4193F1B81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/>
        </p:blipFill>
        <p:spPr>
          <a:xfrm>
            <a:off x="623392" y="4098552"/>
            <a:ext cx="10513168" cy="21091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D961D0-A0BD-AFFE-EBBE-2F42FC0AE5A2}"/>
              </a:ext>
            </a:extLst>
          </p:cNvPr>
          <p:cNvSpPr/>
          <p:nvPr/>
        </p:nvSpPr>
        <p:spPr bwMode="white">
          <a:xfrm>
            <a:off x="5346011" y="5415565"/>
            <a:ext cx="485591" cy="37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02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71971-21BE-0E21-50A7-7194DE19A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623392" y="1224000"/>
            <a:ext cx="10560536" cy="4136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BA537-511B-9773-74A8-246C1A21FDFA}"/>
              </a:ext>
            </a:extLst>
          </p:cNvPr>
          <p:cNvSpPr/>
          <p:nvPr/>
        </p:nvSpPr>
        <p:spPr bwMode="white">
          <a:xfrm>
            <a:off x="6555230" y="2567751"/>
            <a:ext cx="199949" cy="38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807176-7960-22CC-9EC2-2FBD57C32FAF}"/>
              </a:ext>
            </a:extLst>
          </p:cNvPr>
          <p:cNvSpPr/>
          <p:nvPr/>
        </p:nvSpPr>
        <p:spPr bwMode="white">
          <a:xfrm>
            <a:off x="5050847" y="3644659"/>
            <a:ext cx="790277" cy="38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71373F-3778-C0FD-DA83-08DF2F0E2E9B}"/>
              </a:ext>
            </a:extLst>
          </p:cNvPr>
          <p:cNvSpPr/>
          <p:nvPr/>
        </p:nvSpPr>
        <p:spPr bwMode="white">
          <a:xfrm>
            <a:off x="4717598" y="4578614"/>
            <a:ext cx="790277" cy="38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7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861B1-4DFC-3604-3161-DC48B7016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CE4BB7-61AE-A169-FF0D-A341A1706BB2}"/>
              </a:ext>
            </a:extLst>
          </p:cNvPr>
          <p:cNvSpPr/>
          <p:nvPr/>
        </p:nvSpPr>
        <p:spPr bwMode="white">
          <a:xfrm>
            <a:off x="10271788" y="1548036"/>
            <a:ext cx="380856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6D671A-2146-6409-A78E-4D6E96FD685F}"/>
              </a:ext>
            </a:extLst>
          </p:cNvPr>
          <p:cNvSpPr/>
          <p:nvPr/>
        </p:nvSpPr>
        <p:spPr bwMode="white">
          <a:xfrm>
            <a:off x="9738588" y="3573017"/>
            <a:ext cx="91405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9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96FF3-446B-1F52-E742-3707EFD33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7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632EB8-B028-E4AE-6E50-4434ED9E4E8B}"/>
              </a:ext>
            </a:extLst>
          </p:cNvPr>
          <p:cNvSpPr/>
          <p:nvPr/>
        </p:nvSpPr>
        <p:spPr bwMode="white">
          <a:xfrm>
            <a:off x="912241" y="3933056"/>
            <a:ext cx="460769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95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E3042-6C76-8D97-BF46-9F4A81936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3423913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0988C10-0342-37B5-6C0E-D22BF51CEBBD}"/>
              </a:ext>
            </a:extLst>
          </p:cNvPr>
          <p:cNvSpPr/>
          <p:nvPr/>
        </p:nvSpPr>
        <p:spPr bwMode="white">
          <a:xfrm>
            <a:off x="813914" y="3074248"/>
            <a:ext cx="3760957" cy="4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3D9A8E9-521E-6851-B97B-E204A9A315FF}"/>
              </a:ext>
            </a:extLst>
          </p:cNvPr>
          <p:cNvSpPr/>
          <p:nvPr/>
        </p:nvSpPr>
        <p:spPr bwMode="white">
          <a:xfrm>
            <a:off x="813914" y="4077072"/>
            <a:ext cx="4549950" cy="57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16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62634-76C3-0012-0D62-443829C06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AB683-AFE7-862F-5583-CE8F49911A8E}"/>
              </a:ext>
            </a:extLst>
          </p:cNvPr>
          <p:cNvSpPr/>
          <p:nvPr/>
        </p:nvSpPr>
        <p:spPr bwMode="white">
          <a:xfrm>
            <a:off x="10328916" y="3523074"/>
            <a:ext cx="342770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6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9C2D3-A201-9B7F-3F01-765ACF30F3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761CC8-E551-7B55-4CF8-E3FD387C0F44}"/>
              </a:ext>
            </a:extLst>
          </p:cNvPr>
          <p:cNvSpPr/>
          <p:nvPr/>
        </p:nvSpPr>
        <p:spPr bwMode="white">
          <a:xfrm>
            <a:off x="10271788" y="1529021"/>
            <a:ext cx="371334" cy="39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55D102-E36E-209E-3A24-216E4955377C}"/>
              </a:ext>
            </a:extLst>
          </p:cNvPr>
          <p:cNvSpPr/>
          <p:nvPr/>
        </p:nvSpPr>
        <p:spPr bwMode="white">
          <a:xfrm>
            <a:off x="8400256" y="4607829"/>
            <a:ext cx="1576368" cy="4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67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18C54-006B-1859-6425-8A359C71A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E88184-738C-9B1D-9A14-2125A131F16E}"/>
              </a:ext>
            </a:extLst>
          </p:cNvPr>
          <p:cNvSpPr/>
          <p:nvPr/>
        </p:nvSpPr>
        <p:spPr bwMode="white">
          <a:xfrm>
            <a:off x="902720" y="4075719"/>
            <a:ext cx="5193280" cy="4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D282EC-2D7C-EE49-AC0C-E030884846BA}"/>
              </a:ext>
            </a:extLst>
          </p:cNvPr>
          <p:cNvSpPr/>
          <p:nvPr/>
        </p:nvSpPr>
        <p:spPr bwMode="white">
          <a:xfrm>
            <a:off x="912241" y="5048547"/>
            <a:ext cx="3703828" cy="4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5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08009-AE9D-30FF-43B6-1B90B893D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17" y="1224000"/>
            <a:ext cx="11340000" cy="484826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11E6142-C6DB-55A2-5946-C974291C6BF0}"/>
              </a:ext>
            </a:extLst>
          </p:cNvPr>
          <p:cNvSpPr/>
          <p:nvPr/>
        </p:nvSpPr>
        <p:spPr bwMode="white">
          <a:xfrm>
            <a:off x="788131" y="2924945"/>
            <a:ext cx="346983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1302A49-76A4-C2F4-7825-10255C4329D1}"/>
              </a:ext>
            </a:extLst>
          </p:cNvPr>
          <p:cNvSpPr/>
          <p:nvPr/>
        </p:nvSpPr>
        <p:spPr bwMode="white">
          <a:xfrm>
            <a:off x="788131" y="4481574"/>
            <a:ext cx="5990110" cy="4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34A98B4-C128-58FF-3985-4439FC3B7823}"/>
              </a:ext>
            </a:extLst>
          </p:cNvPr>
          <p:cNvSpPr/>
          <p:nvPr/>
        </p:nvSpPr>
        <p:spPr bwMode="white">
          <a:xfrm>
            <a:off x="788131" y="5462656"/>
            <a:ext cx="6206134" cy="4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85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2470574654@qq.com</cp:lastModifiedBy>
  <cp:revision>66</cp:revision>
  <dcterms:created xsi:type="dcterms:W3CDTF">2015-09-16T06:44:00Z</dcterms:created>
  <dcterms:modified xsi:type="dcterms:W3CDTF">2025-01-07T18:04:06Z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