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59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2" r:id="rId27"/>
    <p:sldId id="331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11" autoAdjust="0"/>
    <p:restoredTop sz="94660"/>
  </p:normalViewPr>
  <p:slideViewPr>
    <p:cSldViewPr showGuides="1">
      <p:cViewPr varScale="1">
        <p:scale>
          <a:sx n="72" d="100"/>
          <a:sy n="72" d="100"/>
        </p:scale>
        <p:origin x="44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4B67CB0-4EBD-70D2-F534-6151A5CCF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67061"/>
            <a:ext cx="7200000" cy="7238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C6822-044E-AC58-CBB0-C819FC45D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01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84D54C4-277C-7EF6-7F11-FC3856427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47" y="2944173"/>
            <a:ext cx="11340000" cy="169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03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022F4-AFD6-B2AB-6DBD-52A40ADE5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78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EB79BF-AC85-7507-7E80-D199D795AD9C}"/>
              </a:ext>
            </a:extLst>
          </p:cNvPr>
          <p:cNvSpPr/>
          <p:nvPr/>
        </p:nvSpPr>
        <p:spPr bwMode="white">
          <a:xfrm>
            <a:off x="10221068" y="2367405"/>
            <a:ext cx="371335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28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8C958-2ADC-7AE1-6F45-4D8517F83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547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AAE3DB-3605-9A90-19FB-588668825AAD}"/>
              </a:ext>
            </a:extLst>
          </p:cNvPr>
          <p:cNvSpPr/>
          <p:nvPr/>
        </p:nvSpPr>
        <p:spPr bwMode="white">
          <a:xfrm>
            <a:off x="4943872" y="4869161"/>
            <a:ext cx="3096343" cy="111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20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5E5E1-529B-8D1C-6C11-99F55AB05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77956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0EA633-9A6A-AC94-054A-269DF59471CB}"/>
              </a:ext>
            </a:extLst>
          </p:cNvPr>
          <p:cNvSpPr/>
          <p:nvPr/>
        </p:nvSpPr>
        <p:spPr bwMode="white">
          <a:xfrm>
            <a:off x="3503712" y="5462736"/>
            <a:ext cx="2435834" cy="111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13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DE447-DCA2-5F8C-CCF9-37EEB23B1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196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ED283-242B-217F-C10D-71C78560B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303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27D85-001C-CE5A-B502-92F20645766D}"/>
              </a:ext>
            </a:extLst>
          </p:cNvPr>
          <p:cNvSpPr/>
          <p:nvPr/>
        </p:nvSpPr>
        <p:spPr bwMode="white">
          <a:xfrm>
            <a:off x="3641773" y="2341042"/>
            <a:ext cx="2370163" cy="41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CCFBCF-DE60-54D2-7B52-119F2639F4A6}"/>
              </a:ext>
            </a:extLst>
          </p:cNvPr>
          <p:cNvSpPr/>
          <p:nvPr/>
        </p:nvSpPr>
        <p:spPr bwMode="white">
          <a:xfrm>
            <a:off x="1318548" y="3140968"/>
            <a:ext cx="1237003" cy="108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498B6C-4636-FB38-035C-B6BDB4430EDD}"/>
              </a:ext>
            </a:extLst>
          </p:cNvPr>
          <p:cNvSpPr/>
          <p:nvPr/>
        </p:nvSpPr>
        <p:spPr bwMode="white">
          <a:xfrm>
            <a:off x="5435872" y="3140968"/>
            <a:ext cx="1824036" cy="108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77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84668-C61C-F079-F7A4-F27D00AC7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2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626D55-F4DB-C56C-962F-25A2E68498F8}"/>
              </a:ext>
            </a:extLst>
          </p:cNvPr>
          <p:cNvSpPr/>
          <p:nvPr/>
        </p:nvSpPr>
        <p:spPr bwMode="white">
          <a:xfrm>
            <a:off x="3489430" y="1395672"/>
            <a:ext cx="866448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3FC85D-A931-FC9B-8A10-50633D30E50B}"/>
              </a:ext>
            </a:extLst>
          </p:cNvPr>
          <p:cNvSpPr/>
          <p:nvPr/>
        </p:nvSpPr>
        <p:spPr bwMode="white">
          <a:xfrm>
            <a:off x="4317793" y="2263572"/>
            <a:ext cx="875969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56AC16-4420-60DD-022C-09475D1F92F8}"/>
              </a:ext>
            </a:extLst>
          </p:cNvPr>
          <p:cNvSpPr/>
          <p:nvPr/>
        </p:nvSpPr>
        <p:spPr bwMode="white">
          <a:xfrm>
            <a:off x="6593410" y="3989835"/>
            <a:ext cx="875969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0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64457-FB35-11FD-935F-DCF39C2C7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42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7EB485-9FF7-647A-D1AA-76F4972A3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79765"/>
            <a:ext cx="11340000" cy="2503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566D0A-B9EF-586F-F47F-CA30B8AA21D5}"/>
              </a:ext>
            </a:extLst>
          </p:cNvPr>
          <p:cNvSpPr/>
          <p:nvPr/>
        </p:nvSpPr>
        <p:spPr bwMode="white">
          <a:xfrm>
            <a:off x="4801517" y="5562216"/>
            <a:ext cx="599848" cy="38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25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10E7A-0DE3-C1A9-2E38-646527C23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49696"/>
            <a:ext cx="11340000" cy="135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800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EBD70-CA31-925D-6ED4-962CDDCB1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0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37ED9-3EB7-6ACB-53D1-E303993A5F46}"/>
              </a:ext>
            </a:extLst>
          </p:cNvPr>
          <p:cNvSpPr/>
          <p:nvPr/>
        </p:nvSpPr>
        <p:spPr bwMode="white">
          <a:xfrm>
            <a:off x="10233702" y="5591773"/>
            <a:ext cx="428463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89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F41AF-128F-0FC7-CD58-952893448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71609"/>
            <a:ext cx="11340000" cy="131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676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C91D9-589D-A6DE-C85D-CCF064904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74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0331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83DD9-3A90-95B5-6FC5-8CBEBE112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168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6C29F-526C-7D9F-F0B1-91B7DFDDB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79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8867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9C307-9A67-23EE-2475-DBB5A3189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9373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BC604F-26E4-34C5-D830-F3826D487AB5}"/>
              </a:ext>
            </a:extLst>
          </p:cNvPr>
          <p:cNvSpPr/>
          <p:nvPr/>
        </p:nvSpPr>
        <p:spPr bwMode="white">
          <a:xfrm>
            <a:off x="813914" y="2852936"/>
            <a:ext cx="671019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E50B860-E734-EAE5-E6E6-F33137C324B5}"/>
              </a:ext>
            </a:extLst>
          </p:cNvPr>
          <p:cNvSpPr/>
          <p:nvPr/>
        </p:nvSpPr>
        <p:spPr bwMode="white">
          <a:xfrm>
            <a:off x="813914" y="4226726"/>
            <a:ext cx="2965774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33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D186B-C0C8-9863-0DD9-8AD0965FB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0568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F495E0-D43A-DCD3-69FE-8CDAB7CA1970}"/>
              </a:ext>
            </a:extLst>
          </p:cNvPr>
          <p:cNvSpPr/>
          <p:nvPr/>
        </p:nvSpPr>
        <p:spPr bwMode="white">
          <a:xfrm>
            <a:off x="813914" y="2166772"/>
            <a:ext cx="5126014" cy="4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C16259-4E65-F6F4-FBFD-10CBB431983C}"/>
              </a:ext>
            </a:extLst>
          </p:cNvPr>
          <p:cNvSpPr/>
          <p:nvPr/>
        </p:nvSpPr>
        <p:spPr bwMode="white">
          <a:xfrm>
            <a:off x="813914" y="2900040"/>
            <a:ext cx="10238582" cy="138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88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107EB-8DE6-402F-6FED-B0FE7A992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57" y="1224000"/>
            <a:ext cx="11340000" cy="199956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A57C92-CEC4-FB74-49CC-9AC62EEB9DBB}"/>
              </a:ext>
            </a:extLst>
          </p:cNvPr>
          <p:cNvSpPr/>
          <p:nvPr/>
        </p:nvSpPr>
        <p:spPr bwMode="white">
          <a:xfrm>
            <a:off x="792971" y="2661782"/>
            <a:ext cx="6206134" cy="56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674B8E-99DC-AFDA-63E2-6C945395DC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57" y="3351060"/>
            <a:ext cx="11340000" cy="295826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D312B4C-2FFD-D7A9-8D0B-294239B94F58}"/>
              </a:ext>
            </a:extLst>
          </p:cNvPr>
          <p:cNvSpPr/>
          <p:nvPr/>
        </p:nvSpPr>
        <p:spPr bwMode="white">
          <a:xfrm>
            <a:off x="792971" y="3381527"/>
            <a:ext cx="10454606" cy="134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8E4CF43-BD22-BE79-A12B-4FED09900F15}"/>
              </a:ext>
            </a:extLst>
          </p:cNvPr>
          <p:cNvSpPr/>
          <p:nvPr/>
        </p:nvSpPr>
        <p:spPr bwMode="white">
          <a:xfrm>
            <a:off x="662401" y="4791220"/>
            <a:ext cx="10454606" cy="68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90E869A-3C10-6C6E-44E2-A64FB10272C9}"/>
              </a:ext>
            </a:extLst>
          </p:cNvPr>
          <p:cNvSpPr/>
          <p:nvPr/>
        </p:nvSpPr>
        <p:spPr bwMode="white">
          <a:xfrm>
            <a:off x="662401" y="5550270"/>
            <a:ext cx="10454606" cy="68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9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1D7BC-A6F8-A267-894C-516507E46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1034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7D021-DC8B-BF16-5A27-1A019CE3A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32321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667B13-878A-A182-46C8-0176D0995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61" y="4356917"/>
            <a:ext cx="11340000" cy="243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6352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29543-92BE-7270-5005-01C7034D9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26" y="1224000"/>
            <a:ext cx="11340000" cy="3478695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2A9CBB7-DF32-2280-6DCE-9DF5F1765703}"/>
              </a:ext>
            </a:extLst>
          </p:cNvPr>
          <p:cNvSpPr/>
          <p:nvPr/>
        </p:nvSpPr>
        <p:spPr bwMode="white">
          <a:xfrm>
            <a:off x="835940" y="2727145"/>
            <a:ext cx="2605734" cy="105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544207E-1F6A-1F38-A34E-2A56DE1AC1DA}"/>
              </a:ext>
            </a:extLst>
          </p:cNvPr>
          <p:cNvSpPr/>
          <p:nvPr/>
        </p:nvSpPr>
        <p:spPr bwMode="white">
          <a:xfrm>
            <a:off x="835940" y="4130855"/>
            <a:ext cx="2475566" cy="4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3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7A79C-F2E4-BF18-EF59-6B04922FF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25" y="1224000"/>
            <a:ext cx="11340000" cy="2958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B832A1-ADE2-F287-003A-ED489202044C}"/>
              </a:ext>
            </a:extLst>
          </p:cNvPr>
          <p:cNvSpPr/>
          <p:nvPr/>
        </p:nvSpPr>
        <p:spPr bwMode="white">
          <a:xfrm>
            <a:off x="848039" y="2130563"/>
            <a:ext cx="3253806" cy="41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9F0D3D-04F9-5CE6-BA4D-AD10D7E96682}"/>
              </a:ext>
            </a:extLst>
          </p:cNvPr>
          <p:cNvSpPr/>
          <p:nvPr/>
        </p:nvSpPr>
        <p:spPr bwMode="white">
          <a:xfrm>
            <a:off x="848039" y="2846272"/>
            <a:ext cx="10166574" cy="115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36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8279F-1BC9-78C8-C713-3E0293AC9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45892C-2014-54CC-B7CC-FB1772071445}"/>
              </a:ext>
            </a:extLst>
          </p:cNvPr>
          <p:cNvSpPr/>
          <p:nvPr/>
        </p:nvSpPr>
        <p:spPr bwMode="white">
          <a:xfrm>
            <a:off x="10328916" y="3861521"/>
            <a:ext cx="342770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0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1F0C5-6407-5643-5BEA-847D2F8C9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90347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AEB6E9-C99C-F1FC-F753-A6F7F7CEBB35}"/>
              </a:ext>
            </a:extLst>
          </p:cNvPr>
          <p:cNvSpPr/>
          <p:nvPr/>
        </p:nvSpPr>
        <p:spPr bwMode="white">
          <a:xfrm>
            <a:off x="813914" y="2780928"/>
            <a:ext cx="7934326" cy="51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07FC33-D93B-0AEB-D797-4CB2A41B436D}"/>
              </a:ext>
            </a:extLst>
          </p:cNvPr>
          <p:cNvSpPr/>
          <p:nvPr/>
        </p:nvSpPr>
        <p:spPr bwMode="white">
          <a:xfrm>
            <a:off x="813914" y="3563974"/>
            <a:ext cx="6494166" cy="42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86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850B5-75B3-7687-6147-23F680A53F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56" y="1224000"/>
            <a:ext cx="11340000" cy="421826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BAD6E8-BC8B-4086-BCD6-C151A7BC67D8}"/>
              </a:ext>
            </a:extLst>
          </p:cNvPr>
          <p:cNvSpPr/>
          <p:nvPr/>
        </p:nvSpPr>
        <p:spPr bwMode="white">
          <a:xfrm>
            <a:off x="788570" y="2890356"/>
            <a:ext cx="3613846" cy="92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F89ADE-4B58-5CC3-22D9-EBE54F10B77F}"/>
              </a:ext>
            </a:extLst>
          </p:cNvPr>
          <p:cNvSpPr/>
          <p:nvPr/>
        </p:nvSpPr>
        <p:spPr bwMode="white">
          <a:xfrm>
            <a:off x="788570" y="4147264"/>
            <a:ext cx="8078342" cy="41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AA6320-3675-B169-F599-7DFD3BA66EF9}"/>
              </a:ext>
            </a:extLst>
          </p:cNvPr>
          <p:cNvSpPr/>
          <p:nvPr/>
        </p:nvSpPr>
        <p:spPr bwMode="white">
          <a:xfrm>
            <a:off x="788570" y="4870938"/>
            <a:ext cx="8366374" cy="41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8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57DBD-C29A-BF4E-4C35-9DC54C1D23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887740" y="1196752"/>
            <a:ext cx="10416520" cy="552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38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DA2CA-C521-3769-5B37-B37C00B54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5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0E316-5381-6F46-7FE9-291BD869356C}"/>
              </a:ext>
            </a:extLst>
          </p:cNvPr>
          <p:cNvSpPr/>
          <p:nvPr/>
        </p:nvSpPr>
        <p:spPr bwMode="white">
          <a:xfrm>
            <a:off x="10300352" y="2769118"/>
            <a:ext cx="333249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4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386D8-41F2-4BB7-705B-3680CB6EA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661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25464-B4EE-A1B5-129C-B55D2046F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322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0295EE-3F92-D76A-71C7-0A404EC8D511}"/>
              </a:ext>
            </a:extLst>
          </p:cNvPr>
          <p:cNvSpPr/>
          <p:nvPr/>
        </p:nvSpPr>
        <p:spPr bwMode="white">
          <a:xfrm>
            <a:off x="813914" y="2225304"/>
            <a:ext cx="8798422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6B90B95-5A0A-C47D-10B8-33C376D167CE}"/>
              </a:ext>
            </a:extLst>
          </p:cNvPr>
          <p:cNvSpPr/>
          <p:nvPr/>
        </p:nvSpPr>
        <p:spPr bwMode="white">
          <a:xfrm>
            <a:off x="813914" y="2996952"/>
            <a:ext cx="498199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87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D6BD42-2751-C253-E014-CA606B354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70434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18B0EB-61DD-3C8A-ACDC-9709D77A86AE}"/>
              </a:ext>
            </a:extLst>
          </p:cNvPr>
          <p:cNvSpPr/>
          <p:nvPr/>
        </p:nvSpPr>
        <p:spPr bwMode="white">
          <a:xfrm>
            <a:off x="813914" y="2636912"/>
            <a:ext cx="4693966" cy="216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23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6FB4B-C8A9-7AE9-0D10-EC4495ED3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43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28213-905C-3978-5C15-461FC7FA5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75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CDF52-BA92-7A58-D57B-D326D4ACC7A0}"/>
              </a:ext>
            </a:extLst>
          </p:cNvPr>
          <p:cNvSpPr/>
          <p:nvPr/>
        </p:nvSpPr>
        <p:spPr bwMode="white">
          <a:xfrm>
            <a:off x="10221068" y="2671489"/>
            <a:ext cx="380856" cy="38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52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