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5" autoAdjust="0"/>
    <p:restoredTop sz="94660"/>
  </p:normalViewPr>
  <p:slideViewPr>
    <p:cSldViewPr showGuides="1">
      <p:cViewPr varScale="1">
        <p:scale>
          <a:sx n="72" d="100"/>
          <a:sy n="72" d="100"/>
        </p:scale>
        <p:origin x="40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B2C9B8D-92FA-2AB4-A181-F0C7D4EAD0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2566987"/>
            <a:ext cx="9848850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7E36F-E789-2912-38EC-E9806FA3E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21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2866A8B-C3A6-0935-46B6-B7413C57DA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3168357" y="4757478"/>
            <a:ext cx="5855287" cy="208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562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4FBC2C-EA1E-15A0-C839-70F256A33C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22" y="1224000"/>
            <a:ext cx="11340000" cy="5615217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1F938ED-45C9-6383-307D-4A15C78C4627}"/>
              </a:ext>
            </a:extLst>
          </p:cNvPr>
          <p:cNvSpPr/>
          <p:nvPr/>
        </p:nvSpPr>
        <p:spPr bwMode="white">
          <a:xfrm>
            <a:off x="802136" y="4627450"/>
            <a:ext cx="2532695" cy="4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E69AEE2-F9E2-D3AB-749E-460DE4819CD8}"/>
              </a:ext>
            </a:extLst>
          </p:cNvPr>
          <p:cNvSpPr/>
          <p:nvPr/>
        </p:nvSpPr>
        <p:spPr bwMode="white">
          <a:xfrm>
            <a:off x="802136" y="5409195"/>
            <a:ext cx="8078342" cy="4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8B7D505-42E6-7B76-B96E-8FCDAE314370}"/>
              </a:ext>
            </a:extLst>
          </p:cNvPr>
          <p:cNvSpPr/>
          <p:nvPr/>
        </p:nvSpPr>
        <p:spPr bwMode="white">
          <a:xfrm>
            <a:off x="802136" y="6210007"/>
            <a:ext cx="7862318" cy="4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C6A8DF5-0796-A1B7-0DEB-19625CB50A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7680176" y="3748822"/>
            <a:ext cx="4104456" cy="146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4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970558-43A8-C05F-338F-5E148FCB1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04" y="1224000"/>
            <a:ext cx="11340000" cy="557686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67368A-898A-6DDB-B9D7-20FA7AEC6619}"/>
              </a:ext>
            </a:extLst>
          </p:cNvPr>
          <p:cNvSpPr/>
          <p:nvPr/>
        </p:nvSpPr>
        <p:spPr bwMode="white">
          <a:xfrm>
            <a:off x="779918" y="3016224"/>
            <a:ext cx="8131284" cy="4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998060-9127-23BB-4EB6-DDBA5771A54F}"/>
              </a:ext>
            </a:extLst>
          </p:cNvPr>
          <p:cNvSpPr/>
          <p:nvPr/>
        </p:nvSpPr>
        <p:spPr bwMode="white">
          <a:xfrm>
            <a:off x="779918" y="3817006"/>
            <a:ext cx="10382598" cy="285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C85D3DC-34D1-51BD-18D2-49C5DEB100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8544272" y="1868012"/>
            <a:ext cx="3366217" cy="119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19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823B76-45B3-4005-0977-81CD563C8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15" y="1224000"/>
            <a:ext cx="11340000" cy="397173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2A362D-1D0D-2819-9961-11CF816EDCE5}"/>
              </a:ext>
            </a:extLst>
          </p:cNvPr>
          <p:cNvSpPr/>
          <p:nvPr/>
        </p:nvSpPr>
        <p:spPr bwMode="white">
          <a:xfrm>
            <a:off x="795829" y="3033665"/>
            <a:ext cx="10598622" cy="216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81B8070-E63C-5907-545F-AB0A39CE7F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3827748" y="4827064"/>
            <a:ext cx="4536504" cy="161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11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E9D6E-808D-DDBA-D46D-ED4ACE498A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449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EA4C0B-D7F3-D3C4-9F39-01EEF09F65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79870"/>
            <a:ext cx="11340000" cy="169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957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2A40EC-1C4F-2201-BD25-E8BE5C46E8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849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CA2999-707F-BC0B-542B-1B9F75A0AC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15" y="1224000"/>
            <a:ext cx="11340000" cy="4744173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2751E1-839B-0756-6E79-02982DA64862}"/>
              </a:ext>
            </a:extLst>
          </p:cNvPr>
          <p:cNvSpPr/>
          <p:nvPr/>
        </p:nvSpPr>
        <p:spPr bwMode="white">
          <a:xfrm>
            <a:off x="807929" y="3053079"/>
            <a:ext cx="8150350" cy="12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C53A4C5-8BC2-EE37-D744-EDBA0C1F40E0}"/>
              </a:ext>
            </a:extLst>
          </p:cNvPr>
          <p:cNvSpPr/>
          <p:nvPr/>
        </p:nvSpPr>
        <p:spPr bwMode="white">
          <a:xfrm>
            <a:off x="807929" y="4558257"/>
            <a:ext cx="10598622" cy="14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55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64BB9-155C-09F2-9F7B-6F6077130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662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853261-9AB7-902D-CBF9-6E6F2FA93A0D}"/>
              </a:ext>
            </a:extLst>
          </p:cNvPr>
          <p:cNvSpPr/>
          <p:nvPr/>
        </p:nvSpPr>
        <p:spPr bwMode="white">
          <a:xfrm>
            <a:off x="813914" y="2158306"/>
            <a:ext cx="7302921" cy="42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FE035B-EC66-7881-DFD0-B6BD4449BA64}"/>
              </a:ext>
            </a:extLst>
          </p:cNvPr>
          <p:cNvSpPr/>
          <p:nvPr/>
        </p:nvSpPr>
        <p:spPr bwMode="white">
          <a:xfrm>
            <a:off x="813914" y="2940073"/>
            <a:ext cx="2580302" cy="42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E75CF9-C947-8230-C849-BF543CF6B133}"/>
              </a:ext>
            </a:extLst>
          </p:cNvPr>
          <p:cNvSpPr/>
          <p:nvPr/>
        </p:nvSpPr>
        <p:spPr bwMode="white">
          <a:xfrm>
            <a:off x="813914" y="3702773"/>
            <a:ext cx="6854206" cy="4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899A27-DA16-41C5-FFE5-16997DC35346}"/>
              </a:ext>
            </a:extLst>
          </p:cNvPr>
          <p:cNvSpPr/>
          <p:nvPr/>
        </p:nvSpPr>
        <p:spPr bwMode="white">
          <a:xfrm>
            <a:off x="813914" y="4503607"/>
            <a:ext cx="3589571" cy="41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F69A53-8770-8526-FA45-0B9F2A3B2029}"/>
              </a:ext>
            </a:extLst>
          </p:cNvPr>
          <p:cNvSpPr/>
          <p:nvPr/>
        </p:nvSpPr>
        <p:spPr bwMode="white">
          <a:xfrm>
            <a:off x="813914" y="5285374"/>
            <a:ext cx="6638182" cy="41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12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F84BF-D0ED-94DC-4624-286E3CA1E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65652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60B978-21F4-A343-E12D-B22707E2A537}"/>
              </a:ext>
            </a:extLst>
          </p:cNvPr>
          <p:cNvSpPr/>
          <p:nvPr/>
        </p:nvSpPr>
        <p:spPr bwMode="white">
          <a:xfrm>
            <a:off x="813914" y="2147686"/>
            <a:ext cx="7142238" cy="4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7D3BC9-39CC-BABD-11EF-4A8D4B090F09}"/>
              </a:ext>
            </a:extLst>
          </p:cNvPr>
          <p:cNvSpPr/>
          <p:nvPr/>
        </p:nvSpPr>
        <p:spPr bwMode="white">
          <a:xfrm>
            <a:off x="813914" y="2928534"/>
            <a:ext cx="7286254" cy="4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39B1BD0-2C55-7EB3-1A3E-EF44150C794D}"/>
              </a:ext>
            </a:extLst>
          </p:cNvPr>
          <p:cNvSpPr/>
          <p:nvPr/>
        </p:nvSpPr>
        <p:spPr bwMode="white">
          <a:xfrm>
            <a:off x="813914" y="3699860"/>
            <a:ext cx="10310590" cy="4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D5AA310-C84E-136E-EAA4-709A6EED457B}"/>
              </a:ext>
            </a:extLst>
          </p:cNvPr>
          <p:cNvSpPr/>
          <p:nvPr/>
        </p:nvSpPr>
        <p:spPr bwMode="white">
          <a:xfrm>
            <a:off x="813914" y="4480708"/>
            <a:ext cx="9950550" cy="44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D01CD2F-5484-1146-FBF8-DE6A4ED418DF}"/>
              </a:ext>
            </a:extLst>
          </p:cNvPr>
          <p:cNvSpPr/>
          <p:nvPr/>
        </p:nvSpPr>
        <p:spPr bwMode="white">
          <a:xfrm>
            <a:off x="813914" y="5280601"/>
            <a:ext cx="8366374" cy="44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06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6" grpId="0" animBg="1"/>
      <p:bldP spid="20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E466D2-D9F9-2338-B71E-B8F70835A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069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B080B32-9CE3-99B7-CDEB-A374702103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761" y="3140968"/>
            <a:ext cx="11340000" cy="169826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1A9B87B-D06E-5DCC-18CF-68744BD9C7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3168357" y="4757478"/>
            <a:ext cx="5855287" cy="208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8018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70E7E-54F6-7C59-D588-2DD5653A3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3347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A910B9D-0477-AA85-B5DE-82861DCE28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3168357" y="4757478"/>
            <a:ext cx="5855287" cy="208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3279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