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58" r:id="rId3"/>
    <p:sldId id="357" r:id="rId4"/>
    <p:sldId id="356" r:id="rId5"/>
    <p:sldId id="354" r:id="rId6"/>
    <p:sldId id="352" r:id="rId7"/>
    <p:sldId id="351" r:id="rId8"/>
    <p:sldId id="350" r:id="rId9"/>
    <p:sldId id="347" r:id="rId10"/>
    <p:sldId id="346" r:id="rId11"/>
    <p:sldId id="345" r:id="rId12"/>
    <p:sldId id="344" r:id="rId13"/>
    <p:sldId id="343" r:id="rId14"/>
    <p:sldId id="341" r:id="rId15"/>
    <p:sldId id="339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2" autoAdjust="0"/>
    <p:restoredTop sz="94660"/>
  </p:normalViewPr>
  <p:slideViewPr>
    <p:cSldViewPr showGuides="1">
      <p:cViewPr varScale="1">
        <p:scale>
          <a:sx n="72" d="100"/>
          <a:sy n="72" d="100"/>
        </p:scale>
        <p:origin x="56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7DD9DC4-79B4-E9BB-B328-489A0CA29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2662237"/>
            <a:ext cx="58007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F36C3-9C97-7B24-52C3-76AB175D0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1B13A4-BB90-2334-D6D9-94EC2700E5F4}"/>
              </a:ext>
            </a:extLst>
          </p:cNvPr>
          <p:cNvSpPr/>
          <p:nvPr/>
        </p:nvSpPr>
        <p:spPr bwMode="white">
          <a:xfrm>
            <a:off x="1188362" y="3313255"/>
            <a:ext cx="7643942" cy="41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D905ED-2D3E-00E8-B8AE-280C25868B3A}"/>
              </a:ext>
            </a:extLst>
          </p:cNvPr>
          <p:cNvSpPr/>
          <p:nvPr/>
        </p:nvSpPr>
        <p:spPr bwMode="white">
          <a:xfrm>
            <a:off x="2930780" y="4210013"/>
            <a:ext cx="4317348" cy="40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D6B5E-2B74-1781-A92B-53391BC1D0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6827"/>
            <a:ext cx="11340000" cy="142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078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6029A-8A24-C200-6B06-437AD42D9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6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5D28B1-8B70-3DD1-9ED8-9A3D76E1CA32}"/>
              </a:ext>
            </a:extLst>
          </p:cNvPr>
          <p:cNvSpPr/>
          <p:nvPr/>
        </p:nvSpPr>
        <p:spPr bwMode="white">
          <a:xfrm>
            <a:off x="10233702" y="2406450"/>
            <a:ext cx="428463" cy="38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33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D58396-B883-5F7F-730B-A73F83327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947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BD6250-2CE1-B75D-4D7C-211921A26329}"/>
              </a:ext>
            </a:extLst>
          </p:cNvPr>
          <p:cNvSpPr/>
          <p:nvPr/>
        </p:nvSpPr>
        <p:spPr bwMode="white">
          <a:xfrm>
            <a:off x="10262267" y="2330855"/>
            <a:ext cx="380855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9A0E46-DA5A-A0F7-92FF-EB6ADC1E3B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0040"/>
            <a:ext cx="11340000" cy="2772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740851-0B0C-1380-F6E0-AD5DCAC15B68}"/>
              </a:ext>
            </a:extLst>
          </p:cNvPr>
          <p:cNvSpPr/>
          <p:nvPr/>
        </p:nvSpPr>
        <p:spPr bwMode="white">
          <a:xfrm>
            <a:off x="7529622" y="4188816"/>
            <a:ext cx="1878746" cy="43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7E7E07-F77C-6FA2-0876-38D7AE055131}"/>
              </a:ext>
            </a:extLst>
          </p:cNvPr>
          <p:cNvSpPr/>
          <p:nvPr/>
        </p:nvSpPr>
        <p:spPr bwMode="white">
          <a:xfrm>
            <a:off x="2826045" y="6133813"/>
            <a:ext cx="561763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67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30CC5-82FF-CD16-ECD9-54417F4EDE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87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F2937E1-B750-130C-DA69-1240D2B176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40968"/>
            <a:ext cx="11340000" cy="9039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3D431D8-1DDA-AC24-263B-6DC53482E6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/>
        </p:blipFill>
        <p:spPr>
          <a:xfrm>
            <a:off x="4007768" y="3995651"/>
            <a:ext cx="4176464" cy="265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681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77A43-3D01-EA59-7131-F74D293D0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2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61D399-4CE4-5B92-729B-9E8E67E919B2}"/>
              </a:ext>
            </a:extLst>
          </p:cNvPr>
          <p:cNvSpPr/>
          <p:nvPr/>
        </p:nvSpPr>
        <p:spPr bwMode="white">
          <a:xfrm>
            <a:off x="8059707" y="3387635"/>
            <a:ext cx="866448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5C6673C-EE81-8D9B-943B-392C99A52D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/>
        </p:blipFill>
        <p:spPr>
          <a:xfrm>
            <a:off x="4007768" y="3995651"/>
            <a:ext cx="4176464" cy="265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33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78A696-9A7A-E354-113E-3C9038320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19517D-3297-FF4C-7852-1884F54673CA}"/>
              </a:ext>
            </a:extLst>
          </p:cNvPr>
          <p:cNvSpPr/>
          <p:nvPr/>
        </p:nvSpPr>
        <p:spPr bwMode="white">
          <a:xfrm>
            <a:off x="1169319" y="3281779"/>
            <a:ext cx="6438849" cy="4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B0D015-9E5B-218A-41A9-7A19E7C3831B}"/>
              </a:ext>
            </a:extLst>
          </p:cNvPr>
          <p:cNvSpPr/>
          <p:nvPr/>
        </p:nvSpPr>
        <p:spPr bwMode="white">
          <a:xfrm>
            <a:off x="2911738" y="4139187"/>
            <a:ext cx="6280606" cy="4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7462D1-FEF7-C975-B2C1-A450A943AC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319" y="5091863"/>
            <a:ext cx="11340000" cy="172565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93A150-D107-44EA-05C4-54251EC53831}"/>
              </a:ext>
            </a:extLst>
          </p:cNvPr>
          <p:cNvSpPr/>
          <p:nvPr/>
        </p:nvSpPr>
        <p:spPr bwMode="white">
          <a:xfrm>
            <a:off x="1131233" y="6216874"/>
            <a:ext cx="5054006" cy="53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77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0B141-F489-ACC9-7480-61EFF2D94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95" y="1224000"/>
            <a:ext cx="11340000" cy="2465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FD54C5-6EB5-EACE-31F8-42BF5F036F60}"/>
              </a:ext>
            </a:extLst>
          </p:cNvPr>
          <p:cNvSpPr/>
          <p:nvPr/>
        </p:nvSpPr>
        <p:spPr bwMode="white">
          <a:xfrm>
            <a:off x="817609" y="2246396"/>
            <a:ext cx="8438382" cy="67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0F987E-9230-1CF6-D0AF-4DEAAAFBF71D}"/>
              </a:ext>
            </a:extLst>
          </p:cNvPr>
          <p:cNvSpPr/>
          <p:nvPr/>
        </p:nvSpPr>
        <p:spPr bwMode="white">
          <a:xfrm>
            <a:off x="2598113" y="3106355"/>
            <a:ext cx="4065590" cy="45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26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42B16-AFA1-61D5-0819-1941CB8E48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5B2CD1-BBE3-769E-F3DF-C6F2A72CB9F8}"/>
              </a:ext>
            </a:extLst>
          </p:cNvPr>
          <p:cNvSpPr/>
          <p:nvPr/>
        </p:nvSpPr>
        <p:spPr bwMode="white">
          <a:xfrm>
            <a:off x="1169319" y="3218025"/>
            <a:ext cx="4926681" cy="4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33DFB1-2A20-A6B2-E070-4FA783F3E269}"/>
              </a:ext>
            </a:extLst>
          </p:cNvPr>
          <p:cNvSpPr/>
          <p:nvPr/>
        </p:nvSpPr>
        <p:spPr bwMode="white">
          <a:xfrm>
            <a:off x="2911738" y="4067155"/>
            <a:ext cx="809319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BE9C2F-CAD5-13E2-3821-01292BB80E9D}"/>
              </a:ext>
            </a:extLst>
          </p:cNvPr>
          <p:cNvSpPr/>
          <p:nvPr/>
        </p:nvSpPr>
        <p:spPr bwMode="white">
          <a:xfrm>
            <a:off x="2911738" y="4973531"/>
            <a:ext cx="790277" cy="35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47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D6108-8305-0076-BCFD-B766A4698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24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940358-26BB-053F-F742-217C54686AD3}"/>
              </a:ext>
            </a:extLst>
          </p:cNvPr>
          <p:cNvSpPr/>
          <p:nvPr/>
        </p:nvSpPr>
        <p:spPr bwMode="white">
          <a:xfrm>
            <a:off x="813914" y="2233831"/>
            <a:ext cx="6638182" cy="4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514736-FD44-D7F9-021A-7F903637A204}"/>
              </a:ext>
            </a:extLst>
          </p:cNvPr>
          <p:cNvSpPr/>
          <p:nvPr/>
        </p:nvSpPr>
        <p:spPr bwMode="white">
          <a:xfrm>
            <a:off x="2594418" y="3119815"/>
            <a:ext cx="2580302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FF4F9A-30B5-1C39-D049-086ED97D63AA}"/>
              </a:ext>
            </a:extLst>
          </p:cNvPr>
          <p:cNvSpPr/>
          <p:nvPr/>
        </p:nvSpPr>
        <p:spPr bwMode="white">
          <a:xfrm>
            <a:off x="2594418" y="3977219"/>
            <a:ext cx="1989974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7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E2BFF-564A-8FB2-0B19-39C0C2AF1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716827"/>
            <a:ext cx="11340000" cy="142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2582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468C7-DCF6-F9C1-B460-17162404C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9628CC-A42D-C1ED-9299-59355AAA0286}"/>
              </a:ext>
            </a:extLst>
          </p:cNvPr>
          <p:cNvSpPr/>
          <p:nvPr/>
        </p:nvSpPr>
        <p:spPr bwMode="white">
          <a:xfrm>
            <a:off x="4187607" y="4210013"/>
            <a:ext cx="1418690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45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2FDBE-612A-9901-9D93-AEFB714B9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78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E67163-CC33-0D04-27C7-CB30F4AC33F0}"/>
              </a:ext>
            </a:extLst>
          </p:cNvPr>
          <p:cNvSpPr/>
          <p:nvPr/>
        </p:nvSpPr>
        <p:spPr bwMode="white">
          <a:xfrm>
            <a:off x="813914" y="3263564"/>
            <a:ext cx="7358262" cy="4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E7B929-26E1-2D22-2FEC-87805F9B4C4B}"/>
              </a:ext>
            </a:extLst>
          </p:cNvPr>
          <p:cNvSpPr/>
          <p:nvPr/>
        </p:nvSpPr>
        <p:spPr bwMode="white">
          <a:xfrm>
            <a:off x="813914" y="4149916"/>
            <a:ext cx="4246549" cy="3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7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8BBF67-0442-C34E-1484-4C1E310FA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0608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E61B97-728E-E630-B9C5-DE0DDE00A000}"/>
              </a:ext>
            </a:extLst>
          </p:cNvPr>
          <p:cNvSpPr/>
          <p:nvPr/>
        </p:nvSpPr>
        <p:spPr bwMode="white">
          <a:xfrm>
            <a:off x="813914" y="2443508"/>
            <a:ext cx="1666246" cy="33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B77BDD6-40AE-001D-03FC-76D9EDF970F2}"/>
              </a:ext>
            </a:extLst>
          </p:cNvPr>
          <p:cNvSpPr/>
          <p:nvPr/>
        </p:nvSpPr>
        <p:spPr bwMode="white">
          <a:xfrm>
            <a:off x="813914" y="3300975"/>
            <a:ext cx="1085440" cy="35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0F77062-CBEE-485F-DC33-D5FC511363BB}"/>
              </a:ext>
            </a:extLst>
          </p:cNvPr>
          <p:cNvSpPr/>
          <p:nvPr/>
        </p:nvSpPr>
        <p:spPr bwMode="white">
          <a:xfrm>
            <a:off x="813914" y="4129860"/>
            <a:ext cx="8150350" cy="60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74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3D49A-CFC3-F5BC-9799-10B64B890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21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560B2A-6100-4C21-7632-F8105AF614C4}"/>
              </a:ext>
            </a:extLst>
          </p:cNvPr>
          <p:cNvSpPr/>
          <p:nvPr/>
        </p:nvSpPr>
        <p:spPr bwMode="white">
          <a:xfrm>
            <a:off x="10167052" y="3780317"/>
            <a:ext cx="542721" cy="3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6FC6D46-CFFC-10E4-1556-E1837263417A}"/>
              </a:ext>
            </a:extLst>
          </p:cNvPr>
          <p:cNvSpPr/>
          <p:nvPr/>
        </p:nvSpPr>
        <p:spPr bwMode="white">
          <a:xfrm>
            <a:off x="10167052" y="4672167"/>
            <a:ext cx="542721" cy="3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0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2D4F5-FE7D-2BB1-38A4-F18FDEAD0D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450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3D565-094D-F53D-F8BB-98D7DE959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8260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CC4DD2-470E-421C-6E18-3763F100508D}"/>
              </a:ext>
            </a:extLst>
          </p:cNvPr>
          <p:cNvSpPr/>
          <p:nvPr/>
        </p:nvSpPr>
        <p:spPr bwMode="white">
          <a:xfrm>
            <a:off x="937692" y="2367289"/>
            <a:ext cx="9610748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59CA5A-F06F-5FE4-B314-881D74370829}"/>
              </a:ext>
            </a:extLst>
          </p:cNvPr>
          <p:cNvSpPr/>
          <p:nvPr/>
        </p:nvSpPr>
        <p:spPr bwMode="white">
          <a:xfrm>
            <a:off x="813914" y="3005626"/>
            <a:ext cx="6206134" cy="78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7F97182-B87E-441F-9381-DEFAFDBD38EF}"/>
              </a:ext>
            </a:extLst>
          </p:cNvPr>
          <p:cNvSpPr/>
          <p:nvPr/>
        </p:nvSpPr>
        <p:spPr bwMode="white">
          <a:xfrm>
            <a:off x="813914" y="4091750"/>
            <a:ext cx="4284634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188CFBB-AC36-FBBB-E706-9C3D0D78472A}"/>
              </a:ext>
            </a:extLst>
          </p:cNvPr>
          <p:cNvSpPr/>
          <p:nvPr/>
        </p:nvSpPr>
        <p:spPr bwMode="white">
          <a:xfrm>
            <a:off x="813914" y="4958744"/>
            <a:ext cx="4405934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29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D11EA-095B-D2C5-5E6D-61E2A3FA4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3691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E8691C-6C48-BF92-030F-4ED03BB6C2E0}"/>
              </a:ext>
            </a:extLst>
          </p:cNvPr>
          <p:cNvSpPr/>
          <p:nvPr/>
        </p:nvSpPr>
        <p:spPr bwMode="white">
          <a:xfrm>
            <a:off x="813914" y="2302503"/>
            <a:ext cx="6103224" cy="41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7675E4-C9DE-5650-40DE-C068A7E8B6BB}"/>
              </a:ext>
            </a:extLst>
          </p:cNvPr>
          <p:cNvSpPr/>
          <p:nvPr/>
        </p:nvSpPr>
        <p:spPr bwMode="white">
          <a:xfrm>
            <a:off x="813914" y="3161488"/>
            <a:ext cx="6341259" cy="42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03E9BD-852E-5F77-485F-C339B1910C46}"/>
              </a:ext>
            </a:extLst>
          </p:cNvPr>
          <p:cNvSpPr/>
          <p:nvPr/>
        </p:nvSpPr>
        <p:spPr bwMode="white">
          <a:xfrm>
            <a:off x="813914" y="4030017"/>
            <a:ext cx="8510390" cy="41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92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9C286-FF15-3E97-4F19-9CAE1464E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635712" y="1700808"/>
            <a:ext cx="10920576" cy="423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83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918099-4E8A-5C18-5780-29D142343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4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F16E62-276D-8538-4D44-415DC067813E}"/>
              </a:ext>
            </a:extLst>
          </p:cNvPr>
          <p:cNvSpPr/>
          <p:nvPr/>
        </p:nvSpPr>
        <p:spPr bwMode="white">
          <a:xfrm>
            <a:off x="10309874" y="3531251"/>
            <a:ext cx="361813" cy="4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76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833FE-31CA-D243-FB79-82F474DCD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4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E714A4-3546-C16E-D158-3170D2E2B211}"/>
              </a:ext>
            </a:extLst>
          </p:cNvPr>
          <p:cNvSpPr/>
          <p:nvPr/>
        </p:nvSpPr>
        <p:spPr bwMode="white">
          <a:xfrm>
            <a:off x="10271788" y="1529291"/>
            <a:ext cx="371334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6EC05E-F47D-1271-446E-C89063C0F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75062"/>
            <a:ext cx="11340000" cy="2914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C2F4A0-CD0E-98D2-7A08-101CE742995C}"/>
              </a:ext>
            </a:extLst>
          </p:cNvPr>
          <p:cNvSpPr/>
          <p:nvPr/>
        </p:nvSpPr>
        <p:spPr bwMode="white">
          <a:xfrm>
            <a:off x="7015465" y="4251266"/>
            <a:ext cx="1818589" cy="4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71DA1A-4391-A1BA-19FA-9173D11E6E95}"/>
              </a:ext>
            </a:extLst>
          </p:cNvPr>
          <p:cNvSpPr/>
          <p:nvPr/>
        </p:nvSpPr>
        <p:spPr bwMode="white">
          <a:xfrm>
            <a:off x="1474005" y="6175174"/>
            <a:ext cx="828362" cy="39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33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FB03E-536D-8FF9-DCCA-3C2F6B137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4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F608B8-E95D-7F47-D032-1C3B52933515}"/>
              </a:ext>
            </a:extLst>
          </p:cNvPr>
          <p:cNvSpPr/>
          <p:nvPr/>
        </p:nvSpPr>
        <p:spPr bwMode="white">
          <a:xfrm>
            <a:off x="893198" y="3294643"/>
            <a:ext cx="4122682" cy="42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750E98F-DDF6-B0EB-4380-A1EF699B5B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3848086"/>
            <a:ext cx="11340000" cy="187904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40E1A4-8E3C-900F-574D-61C8A24FB282}"/>
              </a:ext>
            </a:extLst>
          </p:cNvPr>
          <p:cNvSpPr/>
          <p:nvPr/>
        </p:nvSpPr>
        <p:spPr bwMode="white">
          <a:xfrm>
            <a:off x="910602" y="5088063"/>
            <a:ext cx="4981998" cy="41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79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2D1688-1532-BC17-2713-BE9029C19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9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220AD-9386-194D-911D-3095DCE0F0FE}"/>
              </a:ext>
            </a:extLst>
          </p:cNvPr>
          <p:cNvSpPr/>
          <p:nvPr/>
        </p:nvSpPr>
        <p:spPr bwMode="white">
          <a:xfrm>
            <a:off x="10309874" y="3465301"/>
            <a:ext cx="361813" cy="40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13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FB2A5-512C-514F-13D9-87A4F385A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E2799D-6546-669F-6919-59D69D0E9816}"/>
              </a:ext>
            </a:extLst>
          </p:cNvPr>
          <p:cNvSpPr/>
          <p:nvPr/>
        </p:nvSpPr>
        <p:spPr bwMode="white">
          <a:xfrm>
            <a:off x="10243224" y="1547992"/>
            <a:ext cx="428463" cy="3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286914-53C2-8843-4006-D4F00AA8869F}"/>
              </a:ext>
            </a:extLst>
          </p:cNvPr>
          <p:cNvSpPr/>
          <p:nvPr/>
        </p:nvSpPr>
        <p:spPr bwMode="white">
          <a:xfrm>
            <a:off x="9871889" y="4368630"/>
            <a:ext cx="571284" cy="3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2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30B2B-285E-BFA2-672D-958A6DD06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07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4012EB8-2EDB-B5A1-CA14-9BC34725BE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034782"/>
            <a:ext cx="11340000" cy="167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FA12E4-E29C-AEA8-23D7-085212AF7661}"/>
              </a:ext>
            </a:extLst>
          </p:cNvPr>
          <p:cNvSpPr/>
          <p:nvPr/>
        </p:nvSpPr>
        <p:spPr bwMode="white">
          <a:xfrm>
            <a:off x="813914" y="3123234"/>
            <a:ext cx="5774086" cy="54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99495E5-C832-3554-363A-CA9161E336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86" y="3705651"/>
            <a:ext cx="11340000" cy="2520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990DBB-8D4F-54F7-BD14-10518E9C6D71}"/>
              </a:ext>
            </a:extLst>
          </p:cNvPr>
          <p:cNvSpPr/>
          <p:nvPr/>
        </p:nvSpPr>
        <p:spPr bwMode="white">
          <a:xfrm>
            <a:off x="852000" y="4784287"/>
            <a:ext cx="6854206" cy="42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F777A3-56A4-3733-E195-D05D9EE5EE92}"/>
              </a:ext>
            </a:extLst>
          </p:cNvPr>
          <p:cNvSpPr/>
          <p:nvPr/>
        </p:nvSpPr>
        <p:spPr bwMode="white">
          <a:xfrm>
            <a:off x="2632504" y="5710196"/>
            <a:ext cx="3456272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70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A864C-9415-5068-E542-AF702426F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607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31BE8F-9FAE-CD61-9E78-3F1A584550BA}"/>
              </a:ext>
            </a:extLst>
          </p:cNvPr>
          <p:cNvSpPr/>
          <p:nvPr/>
        </p:nvSpPr>
        <p:spPr bwMode="white">
          <a:xfrm>
            <a:off x="813914" y="2398876"/>
            <a:ext cx="9662518" cy="4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7EC3F9-EF7B-877E-F864-CFA3760355C9}"/>
              </a:ext>
            </a:extLst>
          </p:cNvPr>
          <p:cNvSpPr/>
          <p:nvPr/>
        </p:nvSpPr>
        <p:spPr bwMode="white">
          <a:xfrm>
            <a:off x="2594418" y="3315852"/>
            <a:ext cx="4417934" cy="37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36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2025-01-07T19:05:10Z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