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68" autoAdjust="0"/>
    <p:restoredTop sz="94660"/>
  </p:normalViewPr>
  <p:slideViewPr>
    <p:cSldViewPr showGuides="1">
      <p:cViewPr varScale="1">
        <p:scale>
          <a:sx n="72" d="100"/>
          <a:sy n="72" d="100"/>
        </p:scale>
        <p:origin x="355" y="4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6025637-2B00-0EFE-35D5-2B09FF986A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005007"/>
            <a:ext cx="11520000" cy="84798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34034B-2749-122F-63B2-0BB5FEF2BC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84536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16DDDA4-4166-0F44-9530-C6475B2B11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2659" y="2996952"/>
            <a:ext cx="2601268" cy="154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0533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35F444-5724-1B41-A1EB-BA115D6E0D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89392"/>
            <a:ext cx="10946076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B6823B-0678-D1B3-DBB2-0071F9BA11A0}"/>
              </a:ext>
            </a:extLst>
          </p:cNvPr>
          <p:cNvSpPr/>
          <p:nvPr/>
        </p:nvSpPr>
        <p:spPr bwMode="white">
          <a:xfrm>
            <a:off x="946669" y="2367843"/>
            <a:ext cx="5340715" cy="148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44521A6-D9F2-A85F-82E1-137B56545474}"/>
              </a:ext>
            </a:extLst>
          </p:cNvPr>
          <p:cNvSpPr/>
          <p:nvPr/>
        </p:nvSpPr>
        <p:spPr bwMode="white">
          <a:xfrm>
            <a:off x="946669" y="4280921"/>
            <a:ext cx="3540515" cy="41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1D831A0-0DC9-3423-6A8D-5A9320E4DC63}"/>
              </a:ext>
            </a:extLst>
          </p:cNvPr>
          <p:cNvSpPr/>
          <p:nvPr/>
        </p:nvSpPr>
        <p:spPr bwMode="white">
          <a:xfrm>
            <a:off x="946669" y="5246658"/>
            <a:ext cx="5556739" cy="432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158CFB9-2B41-314F-78D1-4FD37FDD89E9}"/>
              </a:ext>
            </a:extLst>
          </p:cNvPr>
          <p:cNvSpPr/>
          <p:nvPr/>
        </p:nvSpPr>
        <p:spPr bwMode="white">
          <a:xfrm>
            <a:off x="946668" y="6102704"/>
            <a:ext cx="3324491" cy="53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350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  <p:bldP spid="20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757C46-787D-55D7-1751-D9880A8243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24000"/>
            <a:ext cx="11340000" cy="559401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3DA75F-D42E-42D4-3BC4-E9166FB69167}"/>
              </a:ext>
            </a:extLst>
          </p:cNvPr>
          <p:cNvSpPr/>
          <p:nvPr/>
        </p:nvSpPr>
        <p:spPr bwMode="white">
          <a:xfrm>
            <a:off x="945346" y="2348880"/>
            <a:ext cx="5558062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A763AFD-ADBE-EF2D-F6FF-F6082385674F}"/>
              </a:ext>
            </a:extLst>
          </p:cNvPr>
          <p:cNvSpPr/>
          <p:nvPr/>
        </p:nvSpPr>
        <p:spPr bwMode="white">
          <a:xfrm>
            <a:off x="945346" y="4005064"/>
            <a:ext cx="4765974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26E30FB-5DD4-EFB7-E0E4-B6CD623AE6E8}"/>
              </a:ext>
            </a:extLst>
          </p:cNvPr>
          <p:cNvSpPr/>
          <p:nvPr/>
        </p:nvSpPr>
        <p:spPr bwMode="white">
          <a:xfrm>
            <a:off x="945346" y="5589240"/>
            <a:ext cx="4621958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0EA73A8-279A-DE43-6FE5-9074259982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2659" y="2996952"/>
            <a:ext cx="2601268" cy="154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010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7C75C2-06F9-F0A2-7202-5896E1D0B4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89392"/>
            <a:ext cx="10349018" cy="5868000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9B5818E-9E7A-E59E-F42B-F93BF77F6F6D}"/>
              </a:ext>
            </a:extLst>
          </p:cNvPr>
          <p:cNvSpPr/>
          <p:nvPr/>
        </p:nvSpPr>
        <p:spPr bwMode="white">
          <a:xfrm>
            <a:off x="948674" y="3184485"/>
            <a:ext cx="7426942" cy="9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ED186DA-B4FA-F27D-4922-191DE5D3A207}"/>
              </a:ext>
            </a:extLst>
          </p:cNvPr>
          <p:cNvSpPr/>
          <p:nvPr/>
        </p:nvSpPr>
        <p:spPr bwMode="white">
          <a:xfrm>
            <a:off x="948674" y="4592805"/>
            <a:ext cx="3754534" cy="50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6C620853-83FA-7EE3-68E2-4C686B61FC77}"/>
              </a:ext>
            </a:extLst>
          </p:cNvPr>
          <p:cNvSpPr/>
          <p:nvPr/>
        </p:nvSpPr>
        <p:spPr bwMode="white">
          <a:xfrm>
            <a:off x="948674" y="5404234"/>
            <a:ext cx="3034454" cy="58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81B9E0EA-5D52-CD91-F190-E3A6A103C349}"/>
              </a:ext>
            </a:extLst>
          </p:cNvPr>
          <p:cNvSpPr/>
          <p:nvPr/>
        </p:nvSpPr>
        <p:spPr bwMode="white">
          <a:xfrm>
            <a:off x="948674" y="6401018"/>
            <a:ext cx="5554734" cy="421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49996DD-3D74-6812-73F3-CE29298F2C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2659" y="2996952"/>
            <a:ext cx="2601268" cy="154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66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8" grpId="0" animBg="1"/>
      <p:bldP spid="31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6B91B9-EBE6-2532-FDBB-CF57AFCD41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443"/>
            <a:ext cx="11340000" cy="426711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1E1B2B5-EF7E-ABAD-D049-20F724FE82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3" y="2692923"/>
            <a:ext cx="2435648" cy="193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161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66A79E-8D50-D154-28C4-64FE322E9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968556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8735C79-6AEA-1EF9-068B-262557E705AC}"/>
              </a:ext>
            </a:extLst>
          </p:cNvPr>
          <p:cNvSpPr/>
          <p:nvPr/>
        </p:nvSpPr>
        <p:spPr bwMode="white">
          <a:xfrm>
            <a:off x="813914" y="3493705"/>
            <a:ext cx="6350150" cy="159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7486051-546A-396B-F245-1272A0929065}"/>
              </a:ext>
            </a:extLst>
          </p:cNvPr>
          <p:cNvSpPr/>
          <p:nvPr/>
        </p:nvSpPr>
        <p:spPr bwMode="white">
          <a:xfrm>
            <a:off x="813914" y="5477313"/>
            <a:ext cx="3109790" cy="45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57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38C4E4-06E3-B601-94D2-3AF82349E1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494639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D8958A-795B-30B7-0AA6-FD6078A2369D}"/>
              </a:ext>
            </a:extLst>
          </p:cNvPr>
          <p:cNvSpPr/>
          <p:nvPr/>
        </p:nvSpPr>
        <p:spPr bwMode="white">
          <a:xfrm>
            <a:off x="813914" y="2490528"/>
            <a:ext cx="4333926" cy="43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9B56FB6-4808-C687-2741-0370D2050988}"/>
              </a:ext>
            </a:extLst>
          </p:cNvPr>
          <p:cNvSpPr/>
          <p:nvPr/>
        </p:nvSpPr>
        <p:spPr bwMode="white">
          <a:xfrm>
            <a:off x="813914" y="3490419"/>
            <a:ext cx="6062118" cy="44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5D787CB-BD48-EFA0-F617-FE98AA190616}"/>
              </a:ext>
            </a:extLst>
          </p:cNvPr>
          <p:cNvSpPr/>
          <p:nvPr/>
        </p:nvSpPr>
        <p:spPr bwMode="white">
          <a:xfrm>
            <a:off x="813914" y="4480787"/>
            <a:ext cx="5126014" cy="532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046EBF3-8E25-D2B7-5366-3EC3A8DCB055}"/>
              </a:ext>
            </a:extLst>
          </p:cNvPr>
          <p:cNvSpPr/>
          <p:nvPr/>
        </p:nvSpPr>
        <p:spPr bwMode="white">
          <a:xfrm>
            <a:off x="813914" y="5433064"/>
            <a:ext cx="6854206" cy="116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F1152B1-1163-9B4C-C0C6-B2F1B59AB2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3" y="2692923"/>
            <a:ext cx="2435648" cy="193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39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7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7F03F0-E28F-78A9-1929-8ED0B3D5B9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94561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A88CA5-1FA1-41ED-9A16-BA1ED6412C7D}"/>
              </a:ext>
            </a:extLst>
          </p:cNvPr>
          <p:cNvSpPr/>
          <p:nvPr/>
        </p:nvSpPr>
        <p:spPr bwMode="white">
          <a:xfrm>
            <a:off x="813914" y="2539206"/>
            <a:ext cx="4189910" cy="419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6B72BAA-47DB-CCB5-E96F-8A6573BE6487}"/>
              </a:ext>
            </a:extLst>
          </p:cNvPr>
          <p:cNvSpPr/>
          <p:nvPr/>
        </p:nvSpPr>
        <p:spPr bwMode="white">
          <a:xfrm>
            <a:off x="813914" y="3520845"/>
            <a:ext cx="7214246" cy="4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9CF35F2-3DD4-6BAE-0EFB-7525DDF21B4A}"/>
              </a:ext>
            </a:extLst>
          </p:cNvPr>
          <p:cNvSpPr/>
          <p:nvPr/>
        </p:nvSpPr>
        <p:spPr bwMode="white">
          <a:xfrm>
            <a:off x="813914" y="4512015"/>
            <a:ext cx="6638182" cy="4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987585D-47B1-BCEA-7077-2C3E06AFAD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3" y="2692923"/>
            <a:ext cx="2435648" cy="193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942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B469C4-D7FF-05E5-71F1-3A87BD3C05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45" y="1224000"/>
            <a:ext cx="11340000" cy="292268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45176A-C6DA-B17C-B0D9-B3FC1B3C4EA6}"/>
              </a:ext>
            </a:extLst>
          </p:cNvPr>
          <p:cNvSpPr/>
          <p:nvPr/>
        </p:nvSpPr>
        <p:spPr bwMode="white">
          <a:xfrm>
            <a:off x="833959" y="2561174"/>
            <a:ext cx="5054006" cy="44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24C2AE7-9BC2-995E-AF12-1FD61775EABD}"/>
              </a:ext>
            </a:extLst>
          </p:cNvPr>
          <p:cNvSpPr/>
          <p:nvPr/>
        </p:nvSpPr>
        <p:spPr bwMode="white">
          <a:xfrm>
            <a:off x="833959" y="3554503"/>
            <a:ext cx="4909990" cy="44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30299F4-C84F-BC3E-441C-F5833EFE69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3" y="2692923"/>
            <a:ext cx="2435648" cy="193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06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A9E04B-4B0A-3765-3743-701B9CE0BD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097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D1C7820-D7E0-A14D-1E6A-C86EC7E790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4221088"/>
            <a:ext cx="382905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958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DAC4DF-F1BD-D8CC-B1E7-BA5F22F4EB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11" y="980728"/>
            <a:ext cx="11340000" cy="582782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181710-3B1C-801B-3678-72F477D80115}"/>
              </a:ext>
            </a:extLst>
          </p:cNvPr>
          <p:cNvSpPr/>
          <p:nvPr/>
        </p:nvSpPr>
        <p:spPr bwMode="white">
          <a:xfrm>
            <a:off x="802425" y="2304367"/>
            <a:ext cx="5342038" cy="1584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2F5AE7B-9F70-96EF-86A9-DA69FCA7ACE6}"/>
              </a:ext>
            </a:extLst>
          </p:cNvPr>
          <p:cNvSpPr/>
          <p:nvPr/>
        </p:nvSpPr>
        <p:spPr bwMode="white">
          <a:xfrm>
            <a:off x="802425" y="4294589"/>
            <a:ext cx="4693966" cy="41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E8A6D72-9DFF-1B8D-191B-157FC85F681E}"/>
              </a:ext>
            </a:extLst>
          </p:cNvPr>
          <p:cNvSpPr/>
          <p:nvPr/>
        </p:nvSpPr>
        <p:spPr bwMode="white">
          <a:xfrm>
            <a:off x="802425" y="5284938"/>
            <a:ext cx="4333926" cy="44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2128CD8-E92D-B2CE-2226-0BA51ED54CDC}"/>
              </a:ext>
            </a:extLst>
          </p:cNvPr>
          <p:cNvSpPr/>
          <p:nvPr/>
        </p:nvSpPr>
        <p:spPr bwMode="white">
          <a:xfrm>
            <a:off x="802425" y="6138057"/>
            <a:ext cx="3397822" cy="58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285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8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B74671-68DF-3929-B9B5-F2088C40E0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17384"/>
            <a:ext cx="10492092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EA6CD8-B8BD-90FE-9A2A-CB4D2AB242AE}"/>
              </a:ext>
            </a:extLst>
          </p:cNvPr>
          <p:cNvSpPr/>
          <p:nvPr/>
        </p:nvSpPr>
        <p:spPr bwMode="white">
          <a:xfrm>
            <a:off x="1020202" y="2145167"/>
            <a:ext cx="5627222" cy="40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F16399-B4E2-7FA1-7BD4-5B4AF741A2AA}"/>
              </a:ext>
            </a:extLst>
          </p:cNvPr>
          <p:cNvSpPr/>
          <p:nvPr/>
        </p:nvSpPr>
        <p:spPr bwMode="white">
          <a:xfrm>
            <a:off x="1020202" y="3061492"/>
            <a:ext cx="4691118" cy="52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DD593F7-E1F7-005B-908C-170C9B9FB223}"/>
              </a:ext>
            </a:extLst>
          </p:cNvPr>
          <p:cNvSpPr/>
          <p:nvPr/>
        </p:nvSpPr>
        <p:spPr bwMode="white">
          <a:xfrm>
            <a:off x="1020202" y="3986627"/>
            <a:ext cx="6203286" cy="103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4DCA085-69AE-605D-C8D2-C0FD33E1BEDB}"/>
              </a:ext>
            </a:extLst>
          </p:cNvPr>
          <p:cNvSpPr/>
          <p:nvPr/>
        </p:nvSpPr>
        <p:spPr bwMode="white">
          <a:xfrm>
            <a:off x="1020202" y="5310616"/>
            <a:ext cx="3178950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8BE5B78-F357-E379-BCC7-E0C1D57D0A63}"/>
              </a:ext>
            </a:extLst>
          </p:cNvPr>
          <p:cNvSpPr/>
          <p:nvPr/>
        </p:nvSpPr>
        <p:spPr bwMode="white">
          <a:xfrm>
            <a:off x="1020202" y="6347924"/>
            <a:ext cx="4979150" cy="40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14A0DBF-19B3-B71C-1511-AA67E08643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807760"/>
            <a:ext cx="3454508" cy="228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644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animBg="1"/>
      <p:bldP spid="16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2025-01-07T17:44:11Z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