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7" r:id="rId3"/>
    <p:sldId id="356" r:id="rId4"/>
    <p:sldId id="355" r:id="rId5"/>
    <p:sldId id="352" r:id="rId6"/>
    <p:sldId id="351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25" r:id="rId22"/>
    <p:sldId id="332" r:id="rId23"/>
    <p:sldId id="331" r:id="rId24"/>
    <p:sldId id="330" r:id="rId25"/>
    <p:sldId id="328" r:id="rId26"/>
    <p:sldId id="327" r:id="rId27"/>
    <p:sldId id="32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A4FF52-213F-EED0-4EEF-EB965487D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38300"/>
            <a:ext cx="1049655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F573E-36FD-1A3C-AE75-C2CE73AD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33" y="1224000"/>
            <a:ext cx="11340000" cy="40374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CC412F-0507-E198-6CDD-FA04EEB1120C}"/>
              </a:ext>
            </a:extLst>
          </p:cNvPr>
          <p:cNvSpPr/>
          <p:nvPr/>
        </p:nvSpPr>
        <p:spPr bwMode="white">
          <a:xfrm>
            <a:off x="830147" y="2223847"/>
            <a:ext cx="4189910" cy="39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DAD3B3-5CB2-5ABC-F79D-5CD664957224}"/>
              </a:ext>
            </a:extLst>
          </p:cNvPr>
          <p:cNvSpPr/>
          <p:nvPr/>
        </p:nvSpPr>
        <p:spPr bwMode="white">
          <a:xfrm>
            <a:off x="830147" y="3033247"/>
            <a:ext cx="9086454" cy="4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148FBF-E2C7-7296-160D-92FFF239F3F4}"/>
              </a:ext>
            </a:extLst>
          </p:cNvPr>
          <p:cNvSpPr/>
          <p:nvPr/>
        </p:nvSpPr>
        <p:spPr bwMode="white">
          <a:xfrm>
            <a:off x="830147" y="3852169"/>
            <a:ext cx="4189910" cy="40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6FD4363-7C11-FD91-C1C7-FD78E2FF7B5C}"/>
              </a:ext>
            </a:extLst>
          </p:cNvPr>
          <p:cNvSpPr/>
          <p:nvPr/>
        </p:nvSpPr>
        <p:spPr bwMode="white">
          <a:xfrm>
            <a:off x="830147" y="4652047"/>
            <a:ext cx="3973886" cy="4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E75A2B4-040D-8CF5-2586-B687510D8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605300"/>
            <a:ext cx="24860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4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8D387-6B18-797C-2B62-F6A1657FB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94C81-3DFC-BA89-ED71-FF06A482942C}"/>
              </a:ext>
            </a:extLst>
          </p:cNvPr>
          <p:cNvSpPr/>
          <p:nvPr/>
        </p:nvSpPr>
        <p:spPr bwMode="white">
          <a:xfrm>
            <a:off x="2987908" y="4077073"/>
            <a:ext cx="20999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66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C0891-7041-0CDE-C97D-A7B0C561E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5174"/>
            <a:ext cx="11340000" cy="134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58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27922-88E0-206B-2B32-7655FD99E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0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7F152-528F-D43F-6DC2-80B1ACBF6008}"/>
              </a:ext>
            </a:extLst>
          </p:cNvPr>
          <p:cNvSpPr/>
          <p:nvPr/>
        </p:nvSpPr>
        <p:spPr bwMode="white">
          <a:xfrm>
            <a:off x="10290831" y="1490839"/>
            <a:ext cx="342770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94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DC019-B513-7ABF-7BFA-4693A51CD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90C6C-ECB9-58F2-D361-247C4B120683}"/>
              </a:ext>
            </a:extLst>
          </p:cNvPr>
          <p:cNvSpPr/>
          <p:nvPr/>
        </p:nvSpPr>
        <p:spPr bwMode="white">
          <a:xfrm>
            <a:off x="6025239" y="4111735"/>
            <a:ext cx="1009269" cy="4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94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4F930-6569-BC9A-87E7-96CFF8FDD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2B35C-1A4D-F505-9882-F835475EBB7B}"/>
              </a:ext>
            </a:extLst>
          </p:cNvPr>
          <p:cNvSpPr/>
          <p:nvPr/>
        </p:nvSpPr>
        <p:spPr bwMode="white">
          <a:xfrm>
            <a:off x="1169318" y="3425798"/>
            <a:ext cx="6510857" cy="4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67706C-6D4C-8465-BFBF-C6EA53AE00A0}"/>
              </a:ext>
            </a:extLst>
          </p:cNvPr>
          <p:cNvSpPr/>
          <p:nvPr/>
        </p:nvSpPr>
        <p:spPr bwMode="white">
          <a:xfrm>
            <a:off x="1178841" y="4293172"/>
            <a:ext cx="6501334" cy="134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7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5B4A3-409F-4339-171A-2F6823A6C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903EBD9-F9C4-4A4F-4322-CF8B7C395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863" y="4293096"/>
            <a:ext cx="29622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8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978FE-B976-7B4C-F271-0CA1943FF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8260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A0C1D7-87D1-F65D-5392-9CC8D866F5E2}"/>
              </a:ext>
            </a:extLst>
          </p:cNvPr>
          <p:cNvSpPr/>
          <p:nvPr/>
        </p:nvSpPr>
        <p:spPr bwMode="white">
          <a:xfrm>
            <a:off x="813914" y="2348233"/>
            <a:ext cx="5630070" cy="1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648244-F6CD-3566-3C43-D93A9B569992}"/>
              </a:ext>
            </a:extLst>
          </p:cNvPr>
          <p:cNvSpPr/>
          <p:nvPr/>
        </p:nvSpPr>
        <p:spPr bwMode="white">
          <a:xfrm>
            <a:off x="813914" y="4082223"/>
            <a:ext cx="5630070" cy="1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7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EFBBC-AB3E-01F8-20DE-5B4B79783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09478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F72437-C135-F5DA-EF51-DE5BC4CBD9C5}"/>
              </a:ext>
            </a:extLst>
          </p:cNvPr>
          <p:cNvSpPr/>
          <p:nvPr/>
        </p:nvSpPr>
        <p:spPr bwMode="white">
          <a:xfrm>
            <a:off x="813914" y="2290571"/>
            <a:ext cx="6782198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6EEE59-74BB-01A0-C272-136E913A1C27}"/>
              </a:ext>
            </a:extLst>
          </p:cNvPr>
          <p:cNvSpPr/>
          <p:nvPr/>
        </p:nvSpPr>
        <p:spPr bwMode="white">
          <a:xfrm>
            <a:off x="813914" y="3147637"/>
            <a:ext cx="6422158" cy="4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DFCD41A-0D7B-AA29-0B9E-EE64EA74FE55}"/>
              </a:ext>
            </a:extLst>
          </p:cNvPr>
          <p:cNvSpPr/>
          <p:nvPr/>
        </p:nvSpPr>
        <p:spPr bwMode="white">
          <a:xfrm>
            <a:off x="813914" y="4014226"/>
            <a:ext cx="6854206" cy="4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A618474-7F75-00E1-1E22-E1AAFB3C9D3E}"/>
              </a:ext>
            </a:extLst>
          </p:cNvPr>
          <p:cNvSpPr/>
          <p:nvPr/>
        </p:nvSpPr>
        <p:spPr bwMode="white">
          <a:xfrm>
            <a:off x="813914" y="4880815"/>
            <a:ext cx="10238582" cy="143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5723553-3592-8F8E-E42E-532882F11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363595"/>
            <a:ext cx="2257750" cy="156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6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8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44A97-3FD8-8121-75A6-A4CDD92B0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CF3D0C8-E374-734E-CC9B-261B3B664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586753"/>
            <a:ext cx="2088232" cy="21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9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43CE8-7A72-539D-5EF8-7C98C7DDF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16827"/>
            <a:ext cx="11340000" cy="142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7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5406F-0222-1665-C21C-8AAE8F668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26" y="1052736"/>
            <a:ext cx="11340000" cy="378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FAA5220-C0BB-03BD-022A-120024C7F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808505"/>
            <a:ext cx="1872208" cy="192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26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8E4C2-3F3B-EC51-2786-AEBDD0CBF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9640285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A3C80B-D26D-54F6-8FCC-4D68A25FCD68}"/>
              </a:ext>
            </a:extLst>
          </p:cNvPr>
          <p:cNvSpPr/>
          <p:nvPr/>
        </p:nvSpPr>
        <p:spPr bwMode="white">
          <a:xfrm>
            <a:off x="327622" y="1976702"/>
            <a:ext cx="2456010" cy="34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2ABED8-53AD-292F-8100-89F837D3D10B}"/>
              </a:ext>
            </a:extLst>
          </p:cNvPr>
          <p:cNvSpPr/>
          <p:nvPr/>
        </p:nvSpPr>
        <p:spPr bwMode="white">
          <a:xfrm>
            <a:off x="327622" y="2714255"/>
            <a:ext cx="3248098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BAE697-31F1-E574-659E-17D1CC76558E}"/>
              </a:ext>
            </a:extLst>
          </p:cNvPr>
          <p:cNvSpPr/>
          <p:nvPr/>
        </p:nvSpPr>
        <p:spPr bwMode="white">
          <a:xfrm>
            <a:off x="327622" y="3451807"/>
            <a:ext cx="4760266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BA7B68-5081-0DDB-81A5-BEC601483F02}"/>
              </a:ext>
            </a:extLst>
          </p:cNvPr>
          <p:cNvSpPr/>
          <p:nvPr/>
        </p:nvSpPr>
        <p:spPr bwMode="white">
          <a:xfrm>
            <a:off x="327622" y="4049825"/>
            <a:ext cx="3896170" cy="46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A47F828-7611-1686-35C6-5CC3AFF03184}"/>
              </a:ext>
            </a:extLst>
          </p:cNvPr>
          <p:cNvSpPr/>
          <p:nvPr/>
        </p:nvSpPr>
        <p:spPr bwMode="white">
          <a:xfrm>
            <a:off x="327622" y="4918807"/>
            <a:ext cx="5048298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8B42BFA-9062-FB7E-E1C4-E9E36D1F8239}"/>
              </a:ext>
            </a:extLst>
          </p:cNvPr>
          <p:cNvSpPr/>
          <p:nvPr/>
        </p:nvSpPr>
        <p:spPr bwMode="white">
          <a:xfrm>
            <a:off x="327622" y="5656360"/>
            <a:ext cx="6344442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B915B7F-7FF6-C577-0845-9BE1DC9CC7FE}"/>
              </a:ext>
            </a:extLst>
          </p:cNvPr>
          <p:cNvSpPr/>
          <p:nvPr/>
        </p:nvSpPr>
        <p:spPr bwMode="white">
          <a:xfrm>
            <a:off x="327622" y="6377702"/>
            <a:ext cx="3896170" cy="34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8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6" grpId="0" animBg="1"/>
      <p:bldP spid="20" grpId="0" animBg="1"/>
      <p:bldP spid="24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B7F97-1935-93A8-4224-E79377086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0" r="3063" b="14042"/>
          <a:stretch/>
        </p:blipFill>
        <p:spPr>
          <a:xfrm>
            <a:off x="599708" y="2888940"/>
            <a:ext cx="10992584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0559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28366-7C83-F005-3F2F-B6AB80A50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"/>
          <a:stretch/>
        </p:blipFill>
        <p:spPr>
          <a:xfrm>
            <a:off x="588510" y="1224000"/>
            <a:ext cx="11111489" cy="471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676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01307-9674-952A-DB90-C0245A560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3484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81C5A0-FFBF-F7EA-9BA7-976C989F286D}"/>
              </a:ext>
            </a:extLst>
          </p:cNvPr>
          <p:cNvSpPr/>
          <p:nvPr/>
        </p:nvSpPr>
        <p:spPr bwMode="white">
          <a:xfrm>
            <a:off x="7929521" y="3772697"/>
            <a:ext cx="304685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B48A1-FE86-5629-9BAF-4B753BA741B2}"/>
              </a:ext>
            </a:extLst>
          </p:cNvPr>
          <p:cNvSpPr/>
          <p:nvPr/>
        </p:nvSpPr>
        <p:spPr bwMode="white">
          <a:xfrm>
            <a:off x="9024483" y="3772697"/>
            <a:ext cx="323727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5A1255-6868-9BE4-84CB-61660C5AAD3E}"/>
              </a:ext>
            </a:extLst>
          </p:cNvPr>
          <p:cNvSpPr/>
          <p:nvPr/>
        </p:nvSpPr>
        <p:spPr bwMode="white">
          <a:xfrm>
            <a:off x="10014710" y="3772697"/>
            <a:ext cx="552240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E03D5B-2BB6-2BBE-2E18-2934C2ABD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4734830"/>
            <a:ext cx="11148616" cy="19009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F4DADA-DA89-D40E-DFA2-24090D85B98D}"/>
              </a:ext>
            </a:extLst>
          </p:cNvPr>
          <p:cNvSpPr/>
          <p:nvPr/>
        </p:nvSpPr>
        <p:spPr bwMode="white">
          <a:xfrm>
            <a:off x="9729068" y="4992748"/>
            <a:ext cx="1304433" cy="42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9F19EE-1BFB-771C-1F4A-A2E3FA8E165C}"/>
              </a:ext>
            </a:extLst>
          </p:cNvPr>
          <p:cNvSpPr/>
          <p:nvPr/>
        </p:nvSpPr>
        <p:spPr bwMode="white">
          <a:xfrm>
            <a:off x="683727" y="5928898"/>
            <a:ext cx="457027" cy="41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0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B60D0-68A1-DB01-F41B-73755F436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360000" y="1224000"/>
            <a:ext cx="10632544" cy="3478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9BC1FD-7282-9F16-B8FC-1194843A2B9A}"/>
              </a:ext>
            </a:extLst>
          </p:cNvPr>
          <p:cNvSpPr/>
          <p:nvPr/>
        </p:nvSpPr>
        <p:spPr bwMode="white">
          <a:xfrm>
            <a:off x="321914" y="3282625"/>
            <a:ext cx="9158462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4D1477-E44C-ADE1-75CF-CCBE3614FE36}"/>
              </a:ext>
            </a:extLst>
          </p:cNvPr>
          <p:cNvSpPr/>
          <p:nvPr/>
        </p:nvSpPr>
        <p:spPr bwMode="white">
          <a:xfrm>
            <a:off x="321914" y="4130855"/>
            <a:ext cx="4741662" cy="4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72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439E3-B70A-7BA5-7198-FDBB6A769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4"/>
          <a:stretch/>
        </p:blipFill>
        <p:spPr>
          <a:xfrm>
            <a:off x="360000" y="1224000"/>
            <a:ext cx="10683023" cy="271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294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A057E-1C4D-5485-5A79-60E9605B6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360000" y="1224000"/>
            <a:ext cx="10704552" cy="430043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545D9D-A412-1107-FC13-17B757D3B55B}"/>
              </a:ext>
            </a:extLst>
          </p:cNvPr>
          <p:cNvSpPr/>
          <p:nvPr/>
        </p:nvSpPr>
        <p:spPr bwMode="white">
          <a:xfrm>
            <a:off x="321914" y="2349169"/>
            <a:ext cx="5990110" cy="4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69CDFA-2EF9-A232-FC5F-1C2B286B0C0D}"/>
              </a:ext>
            </a:extLst>
          </p:cNvPr>
          <p:cNvSpPr/>
          <p:nvPr/>
        </p:nvSpPr>
        <p:spPr bwMode="white">
          <a:xfrm>
            <a:off x="321914" y="3207349"/>
            <a:ext cx="5990110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6C9E3C-6055-0641-C49E-2B15C443FBF0}"/>
              </a:ext>
            </a:extLst>
          </p:cNvPr>
          <p:cNvSpPr/>
          <p:nvPr/>
        </p:nvSpPr>
        <p:spPr bwMode="white">
          <a:xfrm>
            <a:off x="321914" y="4055993"/>
            <a:ext cx="10526614" cy="146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3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F1ECA-532C-419E-ED3E-D0E9C99C2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BA32D-84B2-0605-B97F-65AAFB952CB8}"/>
              </a:ext>
            </a:extLst>
          </p:cNvPr>
          <p:cNvSpPr/>
          <p:nvPr/>
        </p:nvSpPr>
        <p:spPr bwMode="white">
          <a:xfrm>
            <a:off x="10271788" y="3490228"/>
            <a:ext cx="428463" cy="38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856FD-4F7E-EF1A-D588-768F70544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D2864-23E8-37EA-6406-2C093C761680}"/>
              </a:ext>
            </a:extLst>
          </p:cNvPr>
          <p:cNvSpPr/>
          <p:nvPr/>
        </p:nvSpPr>
        <p:spPr bwMode="white">
          <a:xfrm>
            <a:off x="10300352" y="1549232"/>
            <a:ext cx="333249" cy="39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FE8967-FE17-FFE3-7A37-8E8AF9329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70173"/>
            <a:ext cx="11340000" cy="1966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9F04D-D13F-210B-B0CF-8057AD27902A}"/>
              </a:ext>
            </a:extLst>
          </p:cNvPr>
          <p:cNvSpPr/>
          <p:nvPr/>
        </p:nvSpPr>
        <p:spPr bwMode="white">
          <a:xfrm>
            <a:off x="6149017" y="4330385"/>
            <a:ext cx="1656725" cy="44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9001B4-5004-70A5-2CEB-25664EE862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60"/>
          <a:stretch/>
        </p:blipFill>
        <p:spPr>
          <a:xfrm>
            <a:off x="5051884" y="4891597"/>
            <a:ext cx="2088232" cy="202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C6FA5-EEB2-AAEC-9FB2-6A69CC814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398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AA682-9F83-D82F-932E-A2232199C32F}"/>
              </a:ext>
            </a:extLst>
          </p:cNvPr>
          <p:cNvSpPr/>
          <p:nvPr/>
        </p:nvSpPr>
        <p:spPr bwMode="white">
          <a:xfrm>
            <a:off x="10309874" y="3413704"/>
            <a:ext cx="361813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66045FE-729D-7737-7641-219C50C8F1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83" r="22712"/>
          <a:stretch/>
        </p:blipFill>
        <p:spPr>
          <a:xfrm>
            <a:off x="4907868" y="4365104"/>
            <a:ext cx="2376264" cy="258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1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6072F-7A31-851D-16C3-916FD0F04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C3CE3-DBF8-4332-7CFE-892357505595}"/>
              </a:ext>
            </a:extLst>
          </p:cNvPr>
          <p:cNvSpPr/>
          <p:nvPr/>
        </p:nvSpPr>
        <p:spPr bwMode="white">
          <a:xfrm>
            <a:off x="7510578" y="3284984"/>
            <a:ext cx="283389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67E468-C976-20D8-03ED-D60FEA1E1B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750"/>
          <a:stretch/>
        </p:blipFill>
        <p:spPr>
          <a:xfrm>
            <a:off x="4853422" y="4005064"/>
            <a:ext cx="2485156" cy="272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5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624F9-F1B7-33B6-C14A-88D72638D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156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745091-6975-7005-3DE6-40F25480A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9" t="9163" r="24766"/>
          <a:stretch/>
        </p:blipFill>
        <p:spPr>
          <a:xfrm>
            <a:off x="5051884" y="3656621"/>
            <a:ext cx="2088232" cy="281233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68AB5C-42FB-AE6F-3A5C-2B191E3E53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2215565"/>
            <a:ext cx="11340000" cy="18352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DF23F2-F0C1-BBC5-B27A-8609C5E9715E}"/>
              </a:ext>
            </a:extLst>
          </p:cNvPr>
          <p:cNvSpPr/>
          <p:nvPr/>
        </p:nvSpPr>
        <p:spPr bwMode="white">
          <a:xfrm>
            <a:off x="2504841" y="3362575"/>
            <a:ext cx="771234" cy="43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6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21DCB-96BC-E3EA-8FDB-F9157B513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6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DC1406A-BABC-2835-66A9-6901CBE98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702695"/>
            <a:ext cx="24860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87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4D8D6-9D68-4285-0F32-B357A578D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086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3D2B8C-B8A1-7712-D99D-4B209FE369B1}"/>
              </a:ext>
            </a:extLst>
          </p:cNvPr>
          <p:cNvSpPr/>
          <p:nvPr/>
        </p:nvSpPr>
        <p:spPr bwMode="white">
          <a:xfrm>
            <a:off x="813914" y="2301221"/>
            <a:ext cx="4045894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C9A11E-ECA0-11D4-41BC-3A748D2D48A7}"/>
              </a:ext>
            </a:extLst>
          </p:cNvPr>
          <p:cNvSpPr/>
          <p:nvPr/>
        </p:nvSpPr>
        <p:spPr bwMode="white">
          <a:xfrm>
            <a:off x="813914" y="3101988"/>
            <a:ext cx="3685854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173140-4665-CAA3-5D31-74F55F330DE1}"/>
              </a:ext>
            </a:extLst>
          </p:cNvPr>
          <p:cNvSpPr/>
          <p:nvPr/>
        </p:nvSpPr>
        <p:spPr bwMode="white">
          <a:xfrm>
            <a:off x="813914" y="3883689"/>
            <a:ext cx="4549950" cy="55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018008-41D1-9258-11F8-F4019140C9F7}"/>
              </a:ext>
            </a:extLst>
          </p:cNvPr>
          <p:cNvSpPr/>
          <p:nvPr/>
        </p:nvSpPr>
        <p:spPr bwMode="white">
          <a:xfrm>
            <a:off x="813914" y="4713054"/>
            <a:ext cx="8582398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0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