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41" r:id="rId3"/>
    <p:sldId id="340" r:id="rId4"/>
    <p:sldId id="339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11" autoAdjust="0"/>
    <p:restoredTop sz="94660"/>
  </p:normalViewPr>
  <p:slideViewPr>
    <p:cSldViewPr showGuides="1">
      <p:cViewPr varScale="1">
        <p:scale>
          <a:sx n="72" d="100"/>
          <a:sy n="72" d="100"/>
        </p:scale>
        <p:origin x="44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D6CC1EB-E2D9-75FF-639A-BFEBB046C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65425"/>
            <a:ext cx="11520000" cy="5271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A211CB-CC05-F145-C80F-400C52D26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5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02F043-6CD0-F0C2-E9C2-46DD2E09487D}"/>
              </a:ext>
            </a:extLst>
          </p:cNvPr>
          <p:cNvSpPr/>
          <p:nvPr/>
        </p:nvSpPr>
        <p:spPr bwMode="white">
          <a:xfrm>
            <a:off x="7720050" y="2282272"/>
            <a:ext cx="590326" cy="39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4E1AC39-1048-4D3E-14B0-5FA3943FB4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50" r="32945" b="9122"/>
          <a:stretch/>
        </p:blipFill>
        <p:spPr>
          <a:xfrm>
            <a:off x="4547828" y="2943453"/>
            <a:ext cx="3096344" cy="3509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550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F0F9D3-BED8-A3F9-C01D-5D7E233C5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7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6CCFB9-B2B3-E04D-A3D3-9CEC2127BB77}"/>
              </a:ext>
            </a:extLst>
          </p:cNvPr>
          <p:cNvSpPr/>
          <p:nvPr/>
        </p:nvSpPr>
        <p:spPr bwMode="white">
          <a:xfrm>
            <a:off x="2302366" y="2235323"/>
            <a:ext cx="7178009" cy="44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4D1A0DF-4E69-5B1D-EB8F-0CB7FFF216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8"/>
          <a:stretch/>
        </p:blipFill>
        <p:spPr>
          <a:xfrm>
            <a:off x="2468760" y="3696745"/>
            <a:ext cx="7254480" cy="316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28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94B9E-F8DE-2132-1345-B3C2EFFF14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2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074C41-0D68-BB66-E829-65EFE732A12B}"/>
              </a:ext>
            </a:extLst>
          </p:cNvPr>
          <p:cNvSpPr/>
          <p:nvPr/>
        </p:nvSpPr>
        <p:spPr bwMode="white">
          <a:xfrm>
            <a:off x="1683476" y="2274524"/>
            <a:ext cx="7254480" cy="44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CC83A20-CC7B-B0F7-DF67-3C7BE36C98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8"/>
          <a:stretch/>
        </p:blipFill>
        <p:spPr>
          <a:xfrm>
            <a:off x="2468760" y="3696745"/>
            <a:ext cx="7254480" cy="316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90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5CACD-B352-A741-9652-DB87D9991F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382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5BA9B08-596C-E166-6C93-DBDFB342E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1563" y="3787826"/>
            <a:ext cx="242887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26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054227-AE7B-D5A1-50F8-0D8A446A8B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960782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6F50504-A1D1-2A3B-612B-136A8577DF5C}"/>
              </a:ext>
            </a:extLst>
          </p:cNvPr>
          <p:cNvSpPr/>
          <p:nvPr/>
        </p:nvSpPr>
        <p:spPr bwMode="white">
          <a:xfrm>
            <a:off x="813914" y="3037369"/>
            <a:ext cx="1453606" cy="419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4FBFFEB-54AE-0282-42B0-E47E7B5D6877}"/>
              </a:ext>
            </a:extLst>
          </p:cNvPr>
          <p:cNvSpPr/>
          <p:nvPr/>
        </p:nvSpPr>
        <p:spPr bwMode="white">
          <a:xfrm>
            <a:off x="813914" y="3800894"/>
            <a:ext cx="5990110" cy="138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45AB884B-F3FB-431F-4392-D349C181B4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040" y="1220260"/>
            <a:ext cx="4392488" cy="332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40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E1DDB-0BFC-E734-2657-B03DF9487F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80" y="1224000"/>
            <a:ext cx="11340000" cy="476608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419120-E8F3-1202-793F-8F12B142C383}"/>
              </a:ext>
            </a:extLst>
          </p:cNvPr>
          <p:cNvSpPr/>
          <p:nvPr/>
        </p:nvSpPr>
        <p:spPr bwMode="white">
          <a:xfrm>
            <a:off x="817094" y="2224878"/>
            <a:ext cx="10670630" cy="127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21481EA-1FB2-A491-AA42-48AFB0FABDFC}"/>
              </a:ext>
            </a:extLst>
          </p:cNvPr>
          <p:cNvSpPr/>
          <p:nvPr/>
        </p:nvSpPr>
        <p:spPr bwMode="white">
          <a:xfrm>
            <a:off x="817094" y="3788154"/>
            <a:ext cx="10526614" cy="127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942C224A-2551-F5DA-649D-40A9A60BAFAC}"/>
              </a:ext>
            </a:extLst>
          </p:cNvPr>
          <p:cNvSpPr/>
          <p:nvPr/>
        </p:nvSpPr>
        <p:spPr bwMode="white">
          <a:xfrm>
            <a:off x="817094" y="5370495"/>
            <a:ext cx="8726414" cy="41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3610CCA-088A-0FE9-A13A-DE4BC1CE7F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4728732"/>
            <a:ext cx="1839686" cy="172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03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F48B75-5918-7AE8-8EB4-80A46C6631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796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4DF54E-118D-B9AC-042C-1D0C7C093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00808"/>
            <a:ext cx="11340000" cy="369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588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E9D05E-BBA7-4DBA-6E49-682432F83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6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4047B6-AB11-29FB-E73E-DE579F4EE914}"/>
              </a:ext>
            </a:extLst>
          </p:cNvPr>
          <p:cNvSpPr/>
          <p:nvPr/>
        </p:nvSpPr>
        <p:spPr bwMode="white">
          <a:xfrm>
            <a:off x="10262267" y="2376300"/>
            <a:ext cx="371334" cy="39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328B308-52B8-C24A-84B2-6FB809764D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43"/>
          <a:stretch/>
        </p:blipFill>
        <p:spPr>
          <a:xfrm>
            <a:off x="4871864" y="3826912"/>
            <a:ext cx="2448272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51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D4352F-39F3-F7C3-15EE-D7221E9B1A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355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A7EDF2-8580-3A64-247E-884EAAB995CB}"/>
              </a:ext>
            </a:extLst>
          </p:cNvPr>
          <p:cNvSpPr/>
          <p:nvPr/>
        </p:nvSpPr>
        <p:spPr bwMode="white">
          <a:xfrm>
            <a:off x="10271788" y="3959390"/>
            <a:ext cx="371334" cy="40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3E04459-E111-D55A-7294-77565851D2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48" r="32584"/>
          <a:stretch/>
        </p:blipFill>
        <p:spPr>
          <a:xfrm>
            <a:off x="4367808" y="5091822"/>
            <a:ext cx="1584176" cy="1767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14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8C9DC4-8CB5-405E-D5BD-138CCD9F2B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2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4AF2EE-73F9-E077-4E4D-980D93E995D4}"/>
              </a:ext>
            </a:extLst>
          </p:cNvPr>
          <p:cNvSpPr/>
          <p:nvPr/>
        </p:nvSpPr>
        <p:spPr bwMode="white">
          <a:xfrm>
            <a:off x="2883173" y="3225441"/>
            <a:ext cx="761712" cy="4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80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55BBF0-1958-900F-9542-0D0C594693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1608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D534E57-CD09-2440-9B32-A2D901262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2863295"/>
            <a:ext cx="24384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085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6DD2AD-85D7-9514-2537-2D1B80A133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565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432D75-C793-72B4-D296-8FD429069473}"/>
              </a:ext>
            </a:extLst>
          </p:cNvPr>
          <p:cNvSpPr/>
          <p:nvPr/>
        </p:nvSpPr>
        <p:spPr bwMode="white">
          <a:xfrm>
            <a:off x="464735" y="2996196"/>
            <a:ext cx="3687049" cy="47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0E6E70C-6781-027A-508F-0C2B6E25F8C9}"/>
              </a:ext>
            </a:extLst>
          </p:cNvPr>
          <p:cNvSpPr/>
          <p:nvPr/>
        </p:nvSpPr>
        <p:spPr bwMode="white">
          <a:xfrm>
            <a:off x="321914" y="3805632"/>
            <a:ext cx="3253806" cy="47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6987D07-2B25-7601-B8E9-3F7B98BA6909}"/>
              </a:ext>
            </a:extLst>
          </p:cNvPr>
          <p:cNvSpPr/>
          <p:nvPr/>
        </p:nvSpPr>
        <p:spPr bwMode="white">
          <a:xfrm>
            <a:off x="321914" y="4690283"/>
            <a:ext cx="5198022" cy="40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31C9C09-B739-6450-86DB-C3034D9DE866}"/>
              </a:ext>
            </a:extLst>
          </p:cNvPr>
          <p:cNvSpPr/>
          <p:nvPr/>
        </p:nvSpPr>
        <p:spPr bwMode="white">
          <a:xfrm>
            <a:off x="321914" y="5509241"/>
            <a:ext cx="9950550" cy="41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EB4F4FE8-9B20-7AAF-2C8F-28A2D04404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9330" y="1340768"/>
            <a:ext cx="3560836" cy="306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29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614CCC-7552-C418-B6F6-159E36049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9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A8C39B-A70C-D7F3-0B3F-D1EF99F8B19A}"/>
              </a:ext>
            </a:extLst>
          </p:cNvPr>
          <p:cNvSpPr/>
          <p:nvPr/>
        </p:nvSpPr>
        <p:spPr bwMode="white">
          <a:xfrm>
            <a:off x="3483022" y="3295049"/>
            <a:ext cx="771234" cy="43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C5CFE2A-D1FB-1DC2-FB61-3D8F822530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30" b="7900"/>
          <a:stretch/>
        </p:blipFill>
        <p:spPr>
          <a:xfrm>
            <a:off x="5591944" y="3281445"/>
            <a:ext cx="3024336" cy="355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1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2025-01-07T20:26:14Z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