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40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995" y="2680970"/>
            <a:ext cx="8715375" cy="1495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55" y="647700"/>
            <a:ext cx="8976360" cy="6172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3199" y="3361267"/>
            <a:ext cx="5985468" cy="3412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108" y="2223028"/>
            <a:ext cx="664845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985645"/>
            <a:ext cx="92487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445" y="1052195"/>
            <a:ext cx="68484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5999" y="1066800"/>
            <a:ext cx="6476534" cy="1659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2065" y="2794000"/>
            <a:ext cx="4097401" cy="2988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1295400"/>
            <a:ext cx="42481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2199" y="1337734"/>
            <a:ext cx="3707934" cy="4182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143125"/>
            <a:ext cx="92202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0266" y="4292600"/>
            <a:ext cx="448268" cy="358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9266" y="4309533"/>
            <a:ext cx="448268" cy="358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914400"/>
            <a:ext cx="88201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3065" y="939800"/>
            <a:ext cx="5147267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070" y="833967"/>
            <a:ext cx="2981325" cy="297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6931" y="1380067"/>
            <a:ext cx="6053202" cy="454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138045"/>
            <a:ext cx="91630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2865" y="3344333"/>
            <a:ext cx="482135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1666" y="3869266"/>
            <a:ext cx="482135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080770"/>
            <a:ext cx="87439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932" y="1109133"/>
            <a:ext cx="6095535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598" y="4174067"/>
            <a:ext cx="5934669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876300"/>
            <a:ext cx="3028950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9198" y="4605867"/>
            <a:ext cx="6772869" cy="119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133475"/>
            <a:ext cx="92106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63999" y="2878667"/>
            <a:ext cx="617601" cy="325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9733" y="2861733"/>
            <a:ext cx="3259667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6333" y="3699933"/>
            <a:ext cx="270040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0933" y="4123267"/>
            <a:ext cx="3809533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4132" y="4529666"/>
            <a:ext cx="914401" cy="347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1957070"/>
            <a:ext cx="88296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665" y="1955800"/>
            <a:ext cx="5841535" cy="2929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74676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145" y="1845310"/>
            <a:ext cx="9220200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9533" y="1845733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1066" y="3657600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6466" y="4521200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1309370"/>
            <a:ext cx="613410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899795"/>
            <a:ext cx="88201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8064" y="948267"/>
            <a:ext cx="2717335" cy="694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9264" y="2158999"/>
            <a:ext cx="8804869" cy="3776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791845"/>
            <a:ext cx="9229725" cy="584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800735"/>
            <a:ext cx="880110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467" y="838200"/>
            <a:ext cx="8729133" cy="32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9998" y="4140200"/>
            <a:ext cx="8644002" cy="233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1528445"/>
            <a:ext cx="8829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5331" y="1456266"/>
            <a:ext cx="8779469" cy="3869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692785"/>
            <a:ext cx="8569960" cy="609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790575"/>
            <a:ext cx="87820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666" y="804333"/>
            <a:ext cx="4520734" cy="2065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597" y="3014133"/>
            <a:ext cx="7416336" cy="3064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845" y="1576070"/>
            <a:ext cx="73056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3494" y="1524414"/>
            <a:ext cx="7186239" cy="3767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8828" y="1071245"/>
            <a:ext cx="69627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0000" y="1032935"/>
            <a:ext cx="7018867" cy="460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810260"/>
            <a:ext cx="92773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4293235"/>
            <a:ext cx="21812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5733" y="821267"/>
            <a:ext cx="448268" cy="333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8800" y="3403600"/>
            <a:ext cx="448268" cy="333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39520"/>
            <a:ext cx="92011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4293235"/>
            <a:ext cx="340995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8799" y="1727199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5732" y="3098799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033145"/>
            <a:ext cx="92297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573145"/>
            <a:ext cx="24955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5733" y="1032933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5733" y="2413000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905000"/>
            <a:ext cx="92868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4934" y="4140200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861695"/>
            <a:ext cx="92487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6399" y="1295400"/>
            <a:ext cx="448268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5067" y="2599266"/>
            <a:ext cx="1761066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0667" y="5554133"/>
            <a:ext cx="1219200" cy="33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581275"/>
            <a:ext cx="91630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7467" y="2997199"/>
            <a:ext cx="1430866" cy="338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1667" y="3852333"/>
            <a:ext cx="1430866" cy="338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995" y="1585595"/>
            <a:ext cx="7191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4532" y="2810934"/>
            <a:ext cx="5045668" cy="2446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2024-12-31T00:28:02Z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