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 showGuides="1">
      <p:cViewPr varScale="1">
        <p:scale>
          <a:sx n="72" d="100"/>
          <a:sy n="72" d="100"/>
        </p:scale>
        <p:origin x="46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7AD0AAD-4B37-8772-34A2-81A741B20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933700"/>
            <a:ext cx="72580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1EEBE-4799-BE64-9A3E-93E31018B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608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115411-61CB-2D59-4C97-972380DACC63}"/>
              </a:ext>
            </a:extLst>
          </p:cNvPr>
          <p:cNvSpPr/>
          <p:nvPr/>
        </p:nvSpPr>
        <p:spPr bwMode="white">
          <a:xfrm>
            <a:off x="3460867" y="1557566"/>
            <a:ext cx="7087573" cy="5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EFB4CC-5A90-DCBA-8AD2-E762705E1597}"/>
              </a:ext>
            </a:extLst>
          </p:cNvPr>
          <p:cNvSpPr/>
          <p:nvPr/>
        </p:nvSpPr>
        <p:spPr bwMode="white">
          <a:xfrm>
            <a:off x="3460866" y="2564904"/>
            <a:ext cx="715958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221EA3-0AD4-F151-F336-3314F672A727}"/>
              </a:ext>
            </a:extLst>
          </p:cNvPr>
          <p:cNvSpPr/>
          <p:nvPr/>
        </p:nvSpPr>
        <p:spPr bwMode="white">
          <a:xfrm>
            <a:off x="4211736" y="4365104"/>
            <a:ext cx="7056784" cy="9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ABB487B-FCE3-540F-38E9-1CC70D891A34}"/>
              </a:ext>
            </a:extLst>
          </p:cNvPr>
          <p:cNvSpPr/>
          <p:nvPr/>
        </p:nvSpPr>
        <p:spPr bwMode="white">
          <a:xfrm>
            <a:off x="1619448" y="5798630"/>
            <a:ext cx="8928992" cy="5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0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612A9-3891-F25B-AA31-67DE316D5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4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A26C0-D3F4-2A74-545A-2981353CA12B}"/>
              </a:ext>
            </a:extLst>
          </p:cNvPr>
          <p:cNvSpPr/>
          <p:nvPr/>
        </p:nvSpPr>
        <p:spPr bwMode="white">
          <a:xfrm>
            <a:off x="1216926" y="4221089"/>
            <a:ext cx="372694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4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EFC46-2894-0252-E569-E08D94C3C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928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5757C-BCC0-82A2-6D46-775AD84E2AF6}"/>
              </a:ext>
            </a:extLst>
          </p:cNvPr>
          <p:cNvSpPr/>
          <p:nvPr/>
        </p:nvSpPr>
        <p:spPr bwMode="white">
          <a:xfrm>
            <a:off x="813914" y="2522711"/>
            <a:ext cx="2821758" cy="44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26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6BAF5-E49D-A9E0-E557-562DFF96C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705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6E999-0B18-6DAE-CA21-857151FB2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9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91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9F58D-2AD7-2411-A94A-975F76B5B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76" y="1224000"/>
            <a:ext cx="11340000" cy="31272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98B078-60D0-EAD0-5820-5A17A11578BD}"/>
              </a:ext>
            </a:extLst>
          </p:cNvPr>
          <p:cNvSpPr/>
          <p:nvPr/>
        </p:nvSpPr>
        <p:spPr bwMode="white">
          <a:xfrm>
            <a:off x="790990" y="2549275"/>
            <a:ext cx="10022558" cy="5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106E92-7F3B-21A5-F6C1-D7D58019A5A6}"/>
              </a:ext>
            </a:extLst>
          </p:cNvPr>
          <p:cNvSpPr/>
          <p:nvPr/>
        </p:nvSpPr>
        <p:spPr bwMode="white">
          <a:xfrm>
            <a:off x="790990" y="3569451"/>
            <a:ext cx="7646294" cy="4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B7811-ED9B-8959-B026-C118A2B4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A8471-DA53-A60F-A604-41EBE672EAD0}"/>
              </a:ext>
            </a:extLst>
          </p:cNvPr>
          <p:cNvSpPr/>
          <p:nvPr/>
        </p:nvSpPr>
        <p:spPr bwMode="white">
          <a:xfrm>
            <a:off x="10243224" y="2547559"/>
            <a:ext cx="380856" cy="42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2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364CD-10E4-CC42-1046-FEE6E6312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DF6DE-D11E-EDF0-C651-5640D911C2C7}"/>
              </a:ext>
            </a:extLst>
          </p:cNvPr>
          <p:cNvSpPr/>
          <p:nvPr/>
        </p:nvSpPr>
        <p:spPr bwMode="white">
          <a:xfrm>
            <a:off x="10271788" y="3055460"/>
            <a:ext cx="361813" cy="4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83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B5DC2-826B-9DC4-0721-631148787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1CFC5-E3EA-97A6-4974-64EC2A9ABC49}"/>
              </a:ext>
            </a:extLst>
          </p:cNvPr>
          <p:cNvSpPr/>
          <p:nvPr/>
        </p:nvSpPr>
        <p:spPr bwMode="white">
          <a:xfrm>
            <a:off x="10252745" y="2566616"/>
            <a:ext cx="390377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6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3A55A-DBE3-C4C2-D2BA-06298ECD5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8418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6A91E-666B-347D-5605-176029B687A7}"/>
              </a:ext>
            </a:extLst>
          </p:cNvPr>
          <p:cNvSpPr/>
          <p:nvPr/>
        </p:nvSpPr>
        <p:spPr bwMode="white">
          <a:xfrm>
            <a:off x="9790843" y="3458251"/>
            <a:ext cx="427846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3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61D64-2B5C-07EC-2CBA-163BD5BC2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280A9-DDC5-FA67-9B59-CBC3E7C7C590}"/>
              </a:ext>
            </a:extLst>
          </p:cNvPr>
          <p:cNvSpPr/>
          <p:nvPr/>
        </p:nvSpPr>
        <p:spPr bwMode="white">
          <a:xfrm>
            <a:off x="6615566" y="2564904"/>
            <a:ext cx="84858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C8B152-B876-CDE4-6AD8-8BFC7A944D45}"/>
              </a:ext>
            </a:extLst>
          </p:cNvPr>
          <p:cNvSpPr/>
          <p:nvPr/>
        </p:nvSpPr>
        <p:spPr bwMode="white">
          <a:xfrm>
            <a:off x="1502569" y="5683380"/>
            <a:ext cx="352292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63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B41BF-1D4F-DC78-B659-203772DF6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D4982-E1FF-8EEB-550A-0CC9A046D4AE}"/>
              </a:ext>
            </a:extLst>
          </p:cNvPr>
          <p:cNvSpPr/>
          <p:nvPr/>
        </p:nvSpPr>
        <p:spPr bwMode="white">
          <a:xfrm>
            <a:off x="3378286" y="3475972"/>
            <a:ext cx="2573697" cy="5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35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5110C-A91D-AE64-F0A5-CE7F70407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929A2-AC47-4BF4-FA07-5103011AAB58}"/>
              </a:ext>
            </a:extLst>
          </p:cNvPr>
          <p:cNvSpPr/>
          <p:nvPr/>
        </p:nvSpPr>
        <p:spPr bwMode="white">
          <a:xfrm>
            <a:off x="7752185" y="4368376"/>
            <a:ext cx="1205648" cy="126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60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57469-83F3-D28A-0E48-7065C3129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2415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2025-01-05T06:04:35Z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