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24" r:id="rId2"/>
    <p:sldId id="339" r:id="rId3"/>
    <p:sldId id="338" r:id="rId4"/>
    <p:sldId id="337" r:id="rId5"/>
    <p:sldId id="336" r:id="rId6"/>
    <p:sldId id="335" r:id="rId7"/>
    <p:sldId id="334" r:id="rId8"/>
    <p:sldId id="333" r:id="rId9"/>
    <p:sldId id="332" r:id="rId10"/>
    <p:sldId id="331" r:id="rId11"/>
    <p:sldId id="330" r:id="rId12"/>
    <p:sldId id="329" r:id="rId13"/>
    <p:sldId id="328" r:id="rId14"/>
    <p:sldId id="327" r:id="rId15"/>
    <p:sldId id="326" r:id="rId16"/>
    <p:sldId id="325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771" autoAdjust="0"/>
    <p:restoredTop sz="94660"/>
  </p:normalViewPr>
  <p:slideViewPr>
    <p:cSldViewPr showGuides="1">
      <p:cViewPr varScale="1">
        <p:scale>
          <a:sx n="72" d="100"/>
          <a:sy n="72" d="100"/>
        </p:scale>
        <p:origin x="470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383AD334-E4C6-2170-0A5D-15B77FAABA8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6000" y="3109750"/>
            <a:ext cx="11520000" cy="638501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1EC4062-68F0-69DD-7768-643FE4954D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561" y="1224000"/>
            <a:ext cx="11340000" cy="4683913"/>
          </a:xfrm>
          <a:prstGeom prst="rect">
            <a:avLst/>
          </a:prstGeom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453F2BD-3C62-7790-7B1C-9D30F64D3A19}"/>
              </a:ext>
            </a:extLst>
          </p:cNvPr>
          <p:cNvSpPr/>
          <p:nvPr/>
        </p:nvSpPr>
        <p:spPr bwMode="white">
          <a:xfrm>
            <a:off x="2388097" y="2979274"/>
            <a:ext cx="6752654" cy="391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3DBBD4A-567A-DA7D-D0B3-9E4826D0E4D2}"/>
              </a:ext>
            </a:extLst>
          </p:cNvPr>
          <p:cNvSpPr/>
          <p:nvPr/>
        </p:nvSpPr>
        <p:spPr bwMode="white">
          <a:xfrm>
            <a:off x="2570979" y="3771056"/>
            <a:ext cx="6569773" cy="391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2A6F6749-3ACC-F886-0E5F-10C17ABFC776}"/>
              </a:ext>
            </a:extLst>
          </p:cNvPr>
          <p:cNvSpPr/>
          <p:nvPr/>
        </p:nvSpPr>
        <p:spPr bwMode="white">
          <a:xfrm>
            <a:off x="2570979" y="4553298"/>
            <a:ext cx="4785670" cy="400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750C921F-8557-F79D-D681-0FB5B9133C97}"/>
              </a:ext>
            </a:extLst>
          </p:cNvPr>
          <p:cNvSpPr/>
          <p:nvPr/>
        </p:nvSpPr>
        <p:spPr bwMode="white">
          <a:xfrm>
            <a:off x="2570979" y="5335540"/>
            <a:ext cx="1257278" cy="572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5522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4C61BD3-723C-78BB-F00D-3972ADDE59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623" y="1224000"/>
            <a:ext cx="11340000" cy="4777043"/>
          </a:xfrm>
          <a:prstGeom prst="rect">
            <a:avLst/>
          </a:prstGeom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082A2C9-FBCD-9E67-DDB2-F332772A04C3}"/>
              </a:ext>
            </a:extLst>
          </p:cNvPr>
          <p:cNvSpPr/>
          <p:nvPr/>
        </p:nvSpPr>
        <p:spPr bwMode="white">
          <a:xfrm>
            <a:off x="806537" y="2132856"/>
            <a:ext cx="10598622" cy="1331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A77D4A6C-BABF-2DBC-29C0-1C248B578005}"/>
              </a:ext>
            </a:extLst>
          </p:cNvPr>
          <p:cNvSpPr/>
          <p:nvPr/>
        </p:nvSpPr>
        <p:spPr bwMode="white">
          <a:xfrm>
            <a:off x="806537" y="3817524"/>
            <a:ext cx="3456272" cy="400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EA92A33E-CD84-144B-2D06-DF5C6285F6BF}"/>
              </a:ext>
            </a:extLst>
          </p:cNvPr>
          <p:cNvSpPr/>
          <p:nvPr/>
        </p:nvSpPr>
        <p:spPr bwMode="white">
          <a:xfrm>
            <a:off x="806537" y="4608931"/>
            <a:ext cx="9590510" cy="419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2A7C7924-4AE9-5C8F-D4FB-C8C8A0E373A4}"/>
              </a:ext>
            </a:extLst>
          </p:cNvPr>
          <p:cNvSpPr/>
          <p:nvPr/>
        </p:nvSpPr>
        <p:spPr bwMode="white">
          <a:xfrm>
            <a:off x="806537" y="5381267"/>
            <a:ext cx="5312947" cy="429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0297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4" grpId="0" animBg="1"/>
      <p:bldP spid="15" grpId="0" animBg="1"/>
      <p:bldP spid="2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D193265-9DAE-416D-7B86-2BCB80FBAEC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125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599032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790DEEE-289B-D819-B45E-ACE723D616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648565"/>
            <a:ext cx="11340000" cy="35608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475255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BAA2C2A-B862-26BD-BE7F-8115CB7065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916832"/>
            <a:ext cx="11340000" cy="35334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530576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9F09C7F-0A11-C32F-FBD4-B16AB642563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9208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D99AABB-61F4-AA60-242A-046DC1D87C4A}"/>
              </a:ext>
            </a:extLst>
          </p:cNvPr>
          <p:cNvSpPr/>
          <p:nvPr/>
        </p:nvSpPr>
        <p:spPr bwMode="white">
          <a:xfrm>
            <a:off x="321914" y="3169391"/>
            <a:ext cx="5270030" cy="419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811B55E-76EE-CB28-801A-20AE86FBBEDE}"/>
              </a:ext>
            </a:extLst>
          </p:cNvPr>
          <p:cNvSpPr/>
          <p:nvPr/>
        </p:nvSpPr>
        <p:spPr bwMode="white">
          <a:xfrm>
            <a:off x="2063552" y="3951362"/>
            <a:ext cx="5112568" cy="400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5CCF6B12-05BD-70B0-B1D7-435C493CFABF}"/>
              </a:ext>
            </a:extLst>
          </p:cNvPr>
          <p:cNvSpPr/>
          <p:nvPr/>
        </p:nvSpPr>
        <p:spPr bwMode="white">
          <a:xfrm>
            <a:off x="1991544" y="4714260"/>
            <a:ext cx="3672408" cy="514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8B3E493E-E982-C9A9-0683-15FBF39B62A7}"/>
              </a:ext>
            </a:extLst>
          </p:cNvPr>
          <p:cNvSpPr/>
          <p:nvPr/>
        </p:nvSpPr>
        <p:spPr bwMode="white">
          <a:xfrm>
            <a:off x="2063552" y="5534376"/>
            <a:ext cx="3199973" cy="400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82464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2" grpId="0" animBg="1"/>
      <p:bldP spid="19" grpId="0" animBg="1"/>
      <p:bldP spid="2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E8A75BC-7847-F286-A1E7-929F4F6959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2366608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7FB76FC-4BBB-2147-E16E-53FDB9E31018}"/>
              </a:ext>
            </a:extLst>
          </p:cNvPr>
          <p:cNvSpPr/>
          <p:nvPr/>
        </p:nvSpPr>
        <p:spPr bwMode="white">
          <a:xfrm>
            <a:off x="813914" y="2216448"/>
            <a:ext cx="7934326" cy="429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F2DE686-5CFB-4C98-172C-BC12F7A90D2E}"/>
              </a:ext>
            </a:extLst>
          </p:cNvPr>
          <p:cNvSpPr/>
          <p:nvPr/>
        </p:nvSpPr>
        <p:spPr bwMode="white">
          <a:xfrm>
            <a:off x="813914" y="3018042"/>
            <a:ext cx="8582398" cy="410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1257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0FC9034-B547-94FD-6FEA-ACA24F06411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869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2828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BF4BBA4-257A-33D6-6298-09979CDE79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3862173"/>
          </a:xfrm>
          <a:prstGeom prst="rect">
            <a:avLst/>
          </a:prstGeom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48CA6310-D281-8100-9DDC-7FB384820B9B}"/>
              </a:ext>
            </a:extLst>
          </p:cNvPr>
          <p:cNvSpPr/>
          <p:nvPr/>
        </p:nvSpPr>
        <p:spPr bwMode="white">
          <a:xfrm>
            <a:off x="2594417" y="2708920"/>
            <a:ext cx="6369821" cy="1156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EC49E861-E8C5-9003-2FEB-99BD23873581}"/>
              </a:ext>
            </a:extLst>
          </p:cNvPr>
          <p:cNvSpPr/>
          <p:nvPr/>
        </p:nvSpPr>
        <p:spPr bwMode="white">
          <a:xfrm>
            <a:off x="2594417" y="3933056"/>
            <a:ext cx="6369820" cy="991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8296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5EFB8EB-D9EE-E7F9-1824-1F57553E84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418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42802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A5DAFF9-E22F-D42D-6EF6-BB2D9E12E0D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3884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05977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E7D48EF-BCEC-E5CB-2530-82CB77DCB6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5176956"/>
          </a:xfrm>
          <a:prstGeom prst="rect">
            <a:avLst/>
          </a:prstGeom>
        </p:spPr>
      </p:pic>
      <p:sp useBgFill="1">
        <p:nvSpPr>
          <p:cNvPr id="37" name="矩形 36">
            <a:extLst>
              <a:ext uri="{FF2B5EF4-FFF2-40B4-BE49-F238E27FC236}">
                <a16:creationId xmlns:a16="http://schemas.microsoft.com/office/drawing/2014/main" id="{95D1DF2A-A3D8-F9B3-9CEC-7F8DC19CEA06}"/>
              </a:ext>
            </a:extLst>
          </p:cNvPr>
          <p:cNvSpPr/>
          <p:nvPr/>
        </p:nvSpPr>
        <p:spPr bwMode="white">
          <a:xfrm>
            <a:off x="813914" y="4005064"/>
            <a:ext cx="1913803" cy="1065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>
            <a:extLst>
              <a:ext uri="{FF2B5EF4-FFF2-40B4-BE49-F238E27FC236}">
                <a16:creationId xmlns:a16="http://schemas.microsoft.com/office/drawing/2014/main" id="{0BB07DCE-6E4F-DA51-2078-8CF635E2AF39}"/>
              </a:ext>
            </a:extLst>
          </p:cNvPr>
          <p:cNvSpPr/>
          <p:nvPr/>
        </p:nvSpPr>
        <p:spPr bwMode="white">
          <a:xfrm>
            <a:off x="813914" y="5358891"/>
            <a:ext cx="1094961" cy="879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1723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4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D79E03A-9AAD-C2A7-41D1-9462AD5C59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22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727056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B5C269B-CEAE-0CD4-8AA1-5FF10943475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3862173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D2877AF-8D5A-B220-49E0-5CB3A0FB813B}"/>
              </a:ext>
            </a:extLst>
          </p:cNvPr>
          <p:cNvSpPr/>
          <p:nvPr/>
        </p:nvSpPr>
        <p:spPr bwMode="white">
          <a:xfrm>
            <a:off x="2594418" y="2187159"/>
            <a:ext cx="2769446" cy="400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587FFCA-7EE7-A973-FA51-EEDC1124CFAB}"/>
              </a:ext>
            </a:extLst>
          </p:cNvPr>
          <p:cNvSpPr/>
          <p:nvPr/>
        </p:nvSpPr>
        <p:spPr bwMode="white">
          <a:xfrm>
            <a:off x="813914" y="2959594"/>
            <a:ext cx="3901878" cy="469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FC4DD3F-9307-FFBF-FE8D-6EDD37B20A64}"/>
              </a:ext>
            </a:extLst>
          </p:cNvPr>
          <p:cNvSpPr/>
          <p:nvPr/>
        </p:nvSpPr>
        <p:spPr bwMode="white">
          <a:xfrm>
            <a:off x="813914" y="3722492"/>
            <a:ext cx="6566174" cy="419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11AC7538-8C02-C849-7B4B-B5A3A97E6159}"/>
              </a:ext>
            </a:extLst>
          </p:cNvPr>
          <p:cNvSpPr/>
          <p:nvPr/>
        </p:nvSpPr>
        <p:spPr bwMode="white">
          <a:xfrm>
            <a:off x="813914" y="4435578"/>
            <a:ext cx="5918102" cy="469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28817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12" grpId="0" animBg="1"/>
      <p:bldP spid="1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1D643FF-58BC-038D-EBC5-E8065D01C1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18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050829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2470574654@qq.com</cp:lastModifiedBy>
  <cp:revision>66</cp:revision>
  <dcterms:created xsi:type="dcterms:W3CDTF">2015-09-16T06:44:00Z</dcterms:created>
  <dcterms:modified xsi:type="dcterms:W3CDTF">2025-01-07T19:10:24Z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