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59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8" r:id="rId13"/>
    <p:sldId id="347" r:id="rId14"/>
    <p:sldId id="346" r:id="rId15"/>
    <p:sldId id="345" r:id="rId16"/>
    <p:sldId id="344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3" autoAdjust="0"/>
    <p:restoredTop sz="94660"/>
  </p:normalViewPr>
  <p:slideViewPr>
    <p:cSldViewPr showGuides="1">
      <p:cViewPr varScale="1">
        <p:scale>
          <a:sx n="72" d="100"/>
          <a:sy n="72" d="100"/>
        </p:scale>
        <p:origin x="461" y="4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784BE0A-2630-CC27-1464-299FC02667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225" y="3067050"/>
            <a:ext cx="40195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EAFA6-520B-0288-BB6E-CC2C94BF05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720C86-6651-666E-F8C5-2912ED918E2D}"/>
              </a:ext>
            </a:extLst>
          </p:cNvPr>
          <p:cNvSpPr/>
          <p:nvPr/>
        </p:nvSpPr>
        <p:spPr bwMode="white">
          <a:xfrm>
            <a:off x="9605289" y="1453244"/>
            <a:ext cx="990226" cy="42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36BE69-6601-BBB5-6469-4211F8F8D8AF}"/>
              </a:ext>
            </a:extLst>
          </p:cNvPr>
          <p:cNvSpPr/>
          <p:nvPr/>
        </p:nvSpPr>
        <p:spPr bwMode="white">
          <a:xfrm>
            <a:off x="1131234" y="2360668"/>
            <a:ext cx="457027" cy="42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3963ECD-60FC-BA64-4AC0-2F923259BB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/>
          <a:stretch/>
        </p:blipFill>
        <p:spPr>
          <a:xfrm>
            <a:off x="2507920" y="3118543"/>
            <a:ext cx="7176160" cy="262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0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96023-76D9-7544-3EE0-ED6729DF0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8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AD5230-6CA3-CF9F-8111-622A9C1D538A}"/>
              </a:ext>
            </a:extLst>
          </p:cNvPr>
          <p:cNvSpPr/>
          <p:nvPr/>
        </p:nvSpPr>
        <p:spPr bwMode="white">
          <a:xfrm>
            <a:off x="5787204" y="3274899"/>
            <a:ext cx="333249" cy="38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B46843E-386A-233D-642E-EFDD28113C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/>
          <a:stretch/>
        </p:blipFill>
        <p:spPr>
          <a:xfrm>
            <a:off x="2507920" y="3981688"/>
            <a:ext cx="7176160" cy="262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86317-27B0-BBA6-F572-4AF3C29A4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50757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C3C807-66DE-32B8-F224-6C2594C74A6E}"/>
              </a:ext>
            </a:extLst>
          </p:cNvPr>
          <p:cNvSpPr/>
          <p:nvPr/>
        </p:nvSpPr>
        <p:spPr bwMode="white">
          <a:xfrm>
            <a:off x="862881" y="3082269"/>
            <a:ext cx="6745287" cy="38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7FDE827-F1BD-63A0-9BC7-AD1E2A3FA3DC}"/>
              </a:ext>
            </a:extLst>
          </p:cNvPr>
          <p:cNvSpPr/>
          <p:nvPr/>
        </p:nvSpPr>
        <p:spPr bwMode="white">
          <a:xfrm>
            <a:off x="2302752" y="3780520"/>
            <a:ext cx="1940946" cy="43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6E4AE79-7833-ACC2-7B08-85F68F2822B0}"/>
              </a:ext>
            </a:extLst>
          </p:cNvPr>
          <p:cNvSpPr/>
          <p:nvPr/>
        </p:nvSpPr>
        <p:spPr bwMode="white">
          <a:xfrm>
            <a:off x="787688" y="4625888"/>
            <a:ext cx="2860040" cy="52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145A66D-9447-C48C-8E66-9E5532E47C92}"/>
              </a:ext>
            </a:extLst>
          </p:cNvPr>
          <p:cNvSpPr/>
          <p:nvPr/>
        </p:nvSpPr>
        <p:spPr bwMode="white">
          <a:xfrm>
            <a:off x="787688" y="5561452"/>
            <a:ext cx="3580120" cy="52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0F2A895-5ADD-41B2-003E-81177D089EE2}"/>
              </a:ext>
            </a:extLst>
          </p:cNvPr>
          <p:cNvSpPr/>
          <p:nvPr/>
        </p:nvSpPr>
        <p:spPr bwMode="white">
          <a:xfrm>
            <a:off x="688576" y="6232377"/>
            <a:ext cx="3580120" cy="52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27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9" grpId="0" animBg="1"/>
      <p:bldP spid="22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5AB5B6-3A1A-D901-9FAF-18B46E30A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7384"/>
            <a:ext cx="1097268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238551-F8D3-82EF-DD96-E055232CB304}"/>
              </a:ext>
            </a:extLst>
          </p:cNvPr>
          <p:cNvSpPr/>
          <p:nvPr/>
        </p:nvSpPr>
        <p:spPr bwMode="white">
          <a:xfrm>
            <a:off x="875927" y="3006359"/>
            <a:ext cx="10188625" cy="146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6D5988F-E608-D59B-02D8-E24D4E5DEA5A}"/>
              </a:ext>
            </a:extLst>
          </p:cNvPr>
          <p:cNvSpPr/>
          <p:nvPr/>
        </p:nvSpPr>
        <p:spPr bwMode="white">
          <a:xfrm>
            <a:off x="894352" y="4671044"/>
            <a:ext cx="7289880" cy="60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61701A5-3387-8E9E-48DB-624E5019C188}"/>
              </a:ext>
            </a:extLst>
          </p:cNvPr>
          <p:cNvSpPr/>
          <p:nvPr/>
        </p:nvSpPr>
        <p:spPr bwMode="white">
          <a:xfrm>
            <a:off x="894352" y="5473742"/>
            <a:ext cx="7289879" cy="40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F48EA00-C7F7-1EB1-A490-B0C3BAEED525}"/>
              </a:ext>
            </a:extLst>
          </p:cNvPr>
          <p:cNvSpPr/>
          <p:nvPr/>
        </p:nvSpPr>
        <p:spPr bwMode="white">
          <a:xfrm>
            <a:off x="894352" y="6285667"/>
            <a:ext cx="4409559" cy="40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4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20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6F85BB-BD52-36D5-6B12-FB3CF0CAB3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A59574-0BE3-A559-1485-029A2EAA55E7}"/>
              </a:ext>
            </a:extLst>
          </p:cNvPr>
          <p:cNvSpPr/>
          <p:nvPr/>
        </p:nvSpPr>
        <p:spPr bwMode="white">
          <a:xfrm>
            <a:off x="10271788" y="2569101"/>
            <a:ext cx="428463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11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B6F7DA-21CA-D998-50A5-13499DBAA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2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EB40FC-70AE-1474-8385-307FC650694D}"/>
              </a:ext>
            </a:extLst>
          </p:cNvPr>
          <p:cNvSpPr/>
          <p:nvPr/>
        </p:nvSpPr>
        <p:spPr bwMode="white">
          <a:xfrm>
            <a:off x="4397078" y="3237525"/>
            <a:ext cx="761712" cy="39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32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1C046C-301F-9B7B-C27E-2DF0B4852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462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356C76-E3CD-E756-16D7-546DC6884C0E}"/>
              </a:ext>
            </a:extLst>
          </p:cNvPr>
          <p:cNvSpPr/>
          <p:nvPr/>
        </p:nvSpPr>
        <p:spPr bwMode="white">
          <a:xfrm>
            <a:off x="1169319" y="3084310"/>
            <a:ext cx="6726881" cy="53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26E130-BB5F-B038-9711-D94D6248CF2B}"/>
              </a:ext>
            </a:extLst>
          </p:cNvPr>
          <p:cNvSpPr/>
          <p:nvPr/>
        </p:nvSpPr>
        <p:spPr bwMode="white">
          <a:xfrm>
            <a:off x="2911738" y="3914108"/>
            <a:ext cx="6136590" cy="53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17C30B3-7B67-CF3D-F987-12B9CC4666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147" y="4447574"/>
            <a:ext cx="11340000" cy="882000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2705B6DC-D5A2-5FB8-4C36-B0B3E37187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147" y="5329574"/>
            <a:ext cx="11340000" cy="161060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735070-65CF-7EEA-E05E-73C26618EE65}"/>
              </a:ext>
            </a:extLst>
          </p:cNvPr>
          <p:cNvSpPr/>
          <p:nvPr/>
        </p:nvSpPr>
        <p:spPr bwMode="white">
          <a:xfrm>
            <a:off x="1172061" y="5491587"/>
            <a:ext cx="7502278" cy="4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33298E-7537-9EE2-EBF3-813BBEB2B8D0}"/>
              </a:ext>
            </a:extLst>
          </p:cNvPr>
          <p:cNvSpPr/>
          <p:nvPr/>
        </p:nvSpPr>
        <p:spPr bwMode="white">
          <a:xfrm>
            <a:off x="2952565" y="6330248"/>
            <a:ext cx="3777558" cy="4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53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847DC-A899-D60E-F6A0-15B25BD07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42895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6A9B31F-823C-16CC-8A15-7C2B0B9990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5517232"/>
            <a:ext cx="1491322" cy="124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9395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9EA843-DCBA-8523-CBDF-7BCE3FC0A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516675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E9B133-F07B-5781-012D-9A1F5E78D3A8}"/>
              </a:ext>
            </a:extLst>
          </p:cNvPr>
          <p:cNvSpPr/>
          <p:nvPr/>
        </p:nvSpPr>
        <p:spPr bwMode="white">
          <a:xfrm>
            <a:off x="324679" y="2077868"/>
            <a:ext cx="4785925" cy="47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2014D6-34CB-25EC-9349-950C3526363E}"/>
              </a:ext>
            </a:extLst>
          </p:cNvPr>
          <p:cNvSpPr/>
          <p:nvPr/>
        </p:nvSpPr>
        <p:spPr bwMode="white">
          <a:xfrm>
            <a:off x="845656" y="2864392"/>
            <a:ext cx="3954200" cy="40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AE3F66-D8FE-DCA7-BF69-1648D42D9D0D}"/>
              </a:ext>
            </a:extLst>
          </p:cNvPr>
          <p:cNvSpPr/>
          <p:nvPr/>
        </p:nvSpPr>
        <p:spPr bwMode="white">
          <a:xfrm>
            <a:off x="845656" y="3659753"/>
            <a:ext cx="5394360" cy="133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C00922F-DD11-CEB2-9E1B-0143550629F4}"/>
              </a:ext>
            </a:extLst>
          </p:cNvPr>
          <p:cNvSpPr/>
          <p:nvPr/>
        </p:nvSpPr>
        <p:spPr bwMode="white">
          <a:xfrm>
            <a:off x="845656" y="5471410"/>
            <a:ext cx="1819005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C95A9F2-D872-B8AF-1E46-9A448F057D35}"/>
              </a:ext>
            </a:extLst>
          </p:cNvPr>
          <p:cNvSpPr/>
          <p:nvPr/>
        </p:nvSpPr>
        <p:spPr bwMode="white">
          <a:xfrm>
            <a:off x="324678" y="6310958"/>
            <a:ext cx="8147585" cy="47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72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9EBEB2-EA6C-B052-63CF-07749BF5D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23696"/>
            <a:ext cx="11340000" cy="161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31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B38AC-B86C-6602-0A15-6ADB3B8BA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16827"/>
            <a:ext cx="11340000" cy="142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6203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CADB96-FD2A-6A57-32FB-ADAF21A75A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765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7E7701-8736-A34F-928D-91421BB397E1}"/>
              </a:ext>
            </a:extLst>
          </p:cNvPr>
          <p:cNvSpPr/>
          <p:nvPr/>
        </p:nvSpPr>
        <p:spPr bwMode="white">
          <a:xfrm>
            <a:off x="3359696" y="3068960"/>
            <a:ext cx="504056" cy="103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CDB9DD-4BE7-84F2-490C-3D277AC3B6F7}"/>
              </a:ext>
            </a:extLst>
          </p:cNvPr>
          <p:cNvSpPr/>
          <p:nvPr/>
        </p:nvSpPr>
        <p:spPr bwMode="white">
          <a:xfrm>
            <a:off x="1797732" y="5674954"/>
            <a:ext cx="841884" cy="38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60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8243A9-022C-88F1-B956-1E8BE860C1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67522"/>
            <a:ext cx="11340000" cy="1522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2232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D15072-65E2-F2A1-343B-46535B825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4518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B771A1-7548-E861-B6E1-11E3EDC79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/>
        </p:blipFill>
        <p:spPr>
          <a:xfrm>
            <a:off x="1535812" y="1224000"/>
            <a:ext cx="9120376" cy="501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0769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ABF29-5F55-7E13-63A2-657CDCBC0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/>
        </p:blipFill>
        <p:spPr>
          <a:xfrm>
            <a:off x="1535812" y="1700808"/>
            <a:ext cx="9120376" cy="193382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431AE92-5FB7-BE06-7885-8EE4F92513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/>
        </p:blipFill>
        <p:spPr>
          <a:xfrm>
            <a:off x="1535812" y="3356992"/>
            <a:ext cx="9120376" cy="257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2867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4FF6F-7038-B22F-CD02-FFD2890B9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6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05F63B-FCCD-2A7A-97D0-4089363A91E1}"/>
              </a:ext>
            </a:extLst>
          </p:cNvPr>
          <p:cNvSpPr/>
          <p:nvPr/>
        </p:nvSpPr>
        <p:spPr bwMode="white">
          <a:xfrm>
            <a:off x="3359244" y="2387847"/>
            <a:ext cx="314206" cy="37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581277-0C62-FA1E-30B0-1FC5032116C1}"/>
              </a:ext>
            </a:extLst>
          </p:cNvPr>
          <p:cNvSpPr/>
          <p:nvPr/>
        </p:nvSpPr>
        <p:spPr bwMode="white">
          <a:xfrm>
            <a:off x="6053803" y="2387847"/>
            <a:ext cx="314206" cy="37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9E4A71-7B10-9270-A3ED-B168D83B9E18}"/>
              </a:ext>
            </a:extLst>
          </p:cNvPr>
          <p:cNvSpPr/>
          <p:nvPr/>
        </p:nvSpPr>
        <p:spPr bwMode="white">
          <a:xfrm>
            <a:off x="3149772" y="3140968"/>
            <a:ext cx="4242371" cy="58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32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747E4A-5F9B-C17B-6DE9-4E7E9385F3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0957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F452C9-01C0-083D-1275-2BE34E05D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/>
        </p:blipFill>
        <p:spPr>
          <a:xfrm>
            <a:off x="1535812" y="1224000"/>
            <a:ext cx="9120376" cy="295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245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42D02B-060D-8E39-5E3A-DB640E0A8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/>
        </p:blipFill>
        <p:spPr>
          <a:xfrm>
            <a:off x="1535812" y="1124744"/>
            <a:ext cx="9120376" cy="561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1868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B6C506-665A-D083-7839-CC4C3DFC53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6"/>
          <a:stretch/>
        </p:blipFill>
        <p:spPr>
          <a:xfrm>
            <a:off x="1415480" y="980728"/>
            <a:ext cx="9145016" cy="5724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73BA54-00F0-2D84-8CB4-06ED94360749}"/>
              </a:ext>
            </a:extLst>
          </p:cNvPr>
          <p:cNvSpPr/>
          <p:nvPr/>
        </p:nvSpPr>
        <p:spPr bwMode="white">
          <a:xfrm>
            <a:off x="8775530" y="3152525"/>
            <a:ext cx="1590075" cy="4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BFA470-5651-7A10-2DB8-9EE330BA4A4C}"/>
              </a:ext>
            </a:extLst>
          </p:cNvPr>
          <p:cNvSpPr/>
          <p:nvPr/>
        </p:nvSpPr>
        <p:spPr bwMode="white">
          <a:xfrm>
            <a:off x="1528995" y="4105068"/>
            <a:ext cx="2742165" cy="4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67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201BE-CE2D-FB0C-2540-49F0C88BA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E65210-B745-123E-5C81-FC23F27B111B}"/>
              </a:ext>
            </a:extLst>
          </p:cNvPr>
          <p:cNvSpPr/>
          <p:nvPr/>
        </p:nvSpPr>
        <p:spPr bwMode="white">
          <a:xfrm>
            <a:off x="10309874" y="3473593"/>
            <a:ext cx="361813" cy="4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47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DBFFA-2E9E-C49E-E514-2CC9862FA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/>
        </p:blipFill>
        <p:spPr>
          <a:xfrm>
            <a:off x="1499808" y="1224000"/>
            <a:ext cx="9192384" cy="471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7432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91E18-0ED9-C580-3279-F71D56DBBE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3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CB4E29-A565-0A6E-FB6E-B27731E5C385}"/>
              </a:ext>
            </a:extLst>
          </p:cNvPr>
          <p:cNvSpPr/>
          <p:nvPr/>
        </p:nvSpPr>
        <p:spPr bwMode="white">
          <a:xfrm>
            <a:off x="855112" y="3388921"/>
            <a:ext cx="4592815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133B32-C123-42AB-F72C-FE9F768BA736}"/>
              </a:ext>
            </a:extLst>
          </p:cNvPr>
          <p:cNvSpPr/>
          <p:nvPr/>
        </p:nvSpPr>
        <p:spPr bwMode="white">
          <a:xfrm>
            <a:off x="321914" y="4285409"/>
            <a:ext cx="7574286" cy="36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31EF29-B81D-0946-ED1B-FC90FB569EAC}"/>
              </a:ext>
            </a:extLst>
          </p:cNvPr>
          <p:cNvSpPr/>
          <p:nvPr/>
        </p:nvSpPr>
        <p:spPr bwMode="white">
          <a:xfrm>
            <a:off x="321914" y="5124674"/>
            <a:ext cx="4837982" cy="4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52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0A42E-2D2B-B283-B6D2-D2F00F0F48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4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F762BB-C2C6-3595-71DA-AA5E85469419}"/>
              </a:ext>
            </a:extLst>
          </p:cNvPr>
          <p:cNvSpPr/>
          <p:nvPr/>
        </p:nvSpPr>
        <p:spPr bwMode="white">
          <a:xfrm>
            <a:off x="902720" y="3890594"/>
            <a:ext cx="3969144" cy="42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6C4AA3-16AE-6653-C3C0-ADEC005EDFA9}"/>
              </a:ext>
            </a:extLst>
          </p:cNvPr>
          <p:cNvSpPr/>
          <p:nvPr/>
        </p:nvSpPr>
        <p:spPr bwMode="white">
          <a:xfrm>
            <a:off x="2645138" y="4776284"/>
            <a:ext cx="799798" cy="35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75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FA8385-1BC9-6C45-C156-313FFD741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" y="1224000"/>
            <a:ext cx="11340000" cy="2651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186161-E1DB-658E-D6C5-6971E9504B6E}"/>
              </a:ext>
            </a:extLst>
          </p:cNvPr>
          <p:cNvSpPr/>
          <p:nvPr/>
        </p:nvSpPr>
        <p:spPr bwMode="white">
          <a:xfrm>
            <a:off x="809910" y="2406673"/>
            <a:ext cx="5270030" cy="4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E641D2-5BFF-CECF-40B6-69DE40DB0CE7}"/>
              </a:ext>
            </a:extLst>
          </p:cNvPr>
          <p:cNvSpPr/>
          <p:nvPr/>
        </p:nvSpPr>
        <p:spPr bwMode="white">
          <a:xfrm>
            <a:off x="2479540" y="3265065"/>
            <a:ext cx="1800200" cy="38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6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13466-0426-E21E-2CC2-077D242085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D66752-CD5B-C1D9-3385-16411639DD3E}"/>
              </a:ext>
            </a:extLst>
          </p:cNvPr>
          <p:cNvSpPr/>
          <p:nvPr/>
        </p:nvSpPr>
        <p:spPr bwMode="white">
          <a:xfrm>
            <a:off x="10328916" y="4150852"/>
            <a:ext cx="342770" cy="3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31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F63529-9335-B021-B567-737CD6F6E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1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6A7FE3-8668-F57C-62EC-6BEAC7FADE0C}"/>
              </a:ext>
            </a:extLst>
          </p:cNvPr>
          <p:cNvSpPr/>
          <p:nvPr/>
        </p:nvSpPr>
        <p:spPr bwMode="white">
          <a:xfrm>
            <a:off x="10300352" y="2425388"/>
            <a:ext cx="342770" cy="390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80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47BA1A-0712-2856-733C-1E9991786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6CBDEA-6502-BAA7-5739-B56F18D4A400}"/>
              </a:ext>
            </a:extLst>
          </p:cNvPr>
          <p:cNvSpPr/>
          <p:nvPr/>
        </p:nvSpPr>
        <p:spPr bwMode="white">
          <a:xfrm>
            <a:off x="5130226" y="2461783"/>
            <a:ext cx="314206" cy="38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F39B50-03BA-2994-F0C5-1061D1DBBC27}"/>
              </a:ext>
            </a:extLst>
          </p:cNvPr>
          <p:cNvSpPr/>
          <p:nvPr/>
        </p:nvSpPr>
        <p:spPr bwMode="white">
          <a:xfrm>
            <a:off x="2063553" y="4308937"/>
            <a:ext cx="695842" cy="38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7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5717D-9C81-A4C1-3E0D-5ED0CC55D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91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61EA634-5A8B-6903-191E-18D0D36B02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/>
          <a:stretch/>
        </p:blipFill>
        <p:spPr>
          <a:xfrm>
            <a:off x="2507920" y="3988473"/>
            <a:ext cx="7176160" cy="262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8573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2025-01-07T19:11:43Z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