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24" r:id="rId2"/>
    <p:sldId id="353" r:id="rId3"/>
    <p:sldId id="352" r:id="rId4"/>
    <p:sldId id="351" r:id="rId5"/>
    <p:sldId id="350" r:id="rId6"/>
    <p:sldId id="349" r:id="rId7"/>
    <p:sldId id="346" r:id="rId8"/>
    <p:sldId id="345" r:id="rId9"/>
    <p:sldId id="343" r:id="rId10"/>
    <p:sldId id="342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110" autoAdjust="0"/>
    <p:restoredTop sz="94660"/>
  </p:normalViewPr>
  <p:slideViewPr>
    <p:cSldViewPr showGuides="1">
      <p:cViewPr varScale="1">
        <p:scale>
          <a:sx n="72" d="100"/>
          <a:sy n="72" d="100"/>
        </p:scale>
        <p:origin x="302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8A33A21-6021-6473-B023-C356D9B226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185987"/>
            <a:ext cx="11153775" cy="2486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403775-9AE9-5877-0F57-B8F37BBF58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86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36922B-6CFE-7CF6-C721-356848BBDFAA}"/>
              </a:ext>
            </a:extLst>
          </p:cNvPr>
          <p:cNvSpPr/>
          <p:nvPr/>
        </p:nvSpPr>
        <p:spPr bwMode="white">
          <a:xfrm>
            <a:off x="1169318" y="2329558"/>
            <a:ext cx="6150817" cy="438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DEC5A8-4EF0-1639-218B-7B4681FA51AA}"/>
              </a:ext>
            </a:extLst>
          </p:cNvPr>
          <p:cNvSpPr/>
          <p:nvPr/>
        </p:nvSpPr>
        <p:spPr bwMode="white">
          <a:xfrm>
            <a:off x="1169318" y="3187318"/>
            <a:ext cx="5358729" cy="447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555E4E1-D3BB-4BC9-3EE4-57529FD4AF9D}"/>
              </a:ext>
            </a:extLst>
          </p:cNvPr>
          <p:cNvSpPr/>
          <p:nvPr/>
        </p:nvSpPr>
        <p:spPr bwMode="white">
          <a:xfrm>
            <a:off x="1159798" y="4054609"/>
            <a:ext cx="4360138" cy="438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201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AAF7A8-A09D-712A-6BF0-AA13156D7B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70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D18F5A-53BB-BB64-4C53-4DE0FEE8BE5B}"/>
              </a:ext>
            </a:extLst>
          </p:cNvPr>
          <p:cNvSpPr/>
          <p:nvPr/>
        </p:nvSpPr>
        <p:spPr bwMode="white">
          <a:xfrm>
            <a:off x="3431704" y="2443764"/>
            <a:ext cx="822552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4CAFAF-9773-7DDD-8CFC-65EECF3FC4CD}"/>
              </a:ext>
            </a:extLst>
          </p:cNvPr>
          <p:cNvSpPr/>
          <p:nvPr/>
        </p:nvSpPr>
        <p:spPr bwMode="white">
          <a:xfrm>
            <a:off x="4871864" y="5254941"/>
            <a:ext cx="801083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22BBD01-5A97-9F53-D722-CACD26555319}"/>
              </a:ext>
            </a:extLst>
          </p:cNvPr>
          <p:cNvSpPr/>
          <p:nvPr/>
        </p:nvSpPr>
        <p:spPr bwMode="white">
          <a:xfrm>
            <a:off x="10957329" y="5369294"/>
            <a:ext cx="342770" cy="26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A4E5623-D81D-BB27-0F6C-43B245C7353C}"/>
              </a:ext>
            </a:extLst>
          </p:cNvPr>
          <p:cNvSpPr/>
          <p:nvPr/>
        </p:nvSpPr>
        <p:spPr bwMode="white">
          <a:xfrm>
            <a:off x="321914" y="6169764"/>
            <a:ext cx="1525614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764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800CD5-DA0C-41C1-5D03-A6A969B37D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347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35756D-739A-7C26-F621-D9CB1BA0859E}"/>
              </a:ext>
            </a:extLst>
          </p:cNvPr>
          <p:cNvSpPr/>
          <p:nvPr/>
        </p:nvSpPr>
        <p:spPr bwMode="white">
          <a:xfrm>
            <a:off x="10309874" y="3834510"/>
            <a:ext cx="361813" cy="390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17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E82C35-0AE4-EAB6-945E-7F35AEBF18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026775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710873-8123-E131-5BA3-46030E621B6F}"/>
              </a:ext>
            </a:extLst>
          </p:cNvPr>
          <p:cNvSpPr/>
          <p:nvPr/>
        </p:nvSpPr>
        <p:spPr bwMode="white">
          <a:xfrm>
            <a:off x="5765445" y="3037500"/>
            <a:ext cx="301739" cy="353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149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C247F9-D1D2-1185-B3A7-DCECC4B28F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88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31A8E4-6422-5002-7AB0-2F3A1DAB2AAF}"/>
              </a:ext>
            </a:extLst>
          </p:cNvPr>
          <p:cNvSpPr/>
          <p:nvPr/>
        </p:nvSpPr>
        <p:spPr bwMode="white">
          <a:xfrm>
            <a:off x="7462972" y="2338043"/>
            <a:ext cx="1801380" cy="399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3D50BB-285D-EF57-AD98-4B2B6EDDDC7C}"/>
              </a:ext>
            </a:extLst>
          </p:cNvPr>
          <p:cNvSpPr/>
          <p:nvPr/>
        </p:nvSpPr>
        <p:spPr bwMode="white">
          <a:xfrm>
            <a:off x="7024987" y="5775391"/>
            <a:ext cx="1152090" cy="399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321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68D179-1028-0AED-8525-AF6C18601B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24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F376CF-6704-54D6-F867-FB92CBEA5329}"/>
              </a:ext>
            </a:extLst>
          </p:cNvPr>
          <p:cNvSpPr/>
          <p:nvPr/>
        </p:nvSpPr>
        <p:spPr bwMode="white">
          <a:xfrm>
            <a:off x="1169318" y="4290702"/>
            <a:ext cx="6654873" cy="43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B46B4F1-EEAE-0B13-8463-757B539B4A94}"/>
              </a:ext>
            </a:extLst>
          </p:cNvPr>
          <p:cNvSpPr/>
          <p:nvPr/>
        </p:nvSpPr>
        <p:spPr bwMode="white">
          <a:xfrm>
            <a:off x="1169319" y="5176427"/>
            <a:ext cx="5574753" cy="447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823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ABBB08-E1B3-14D6-7426-F588FA226B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816" y="1224000"/>
            <a:ext cx="11340000" cy="438260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B866FE-7742-ABF4-3C8B-7BCD70F8D772}"/>
              </a:ext>
            </a:extLst>
          </p:cNvPr>
          <p:cNvSpPr/>
          <p:nvPr/>
        </p:nvSpPr>
        <p:spPr bwMode="white">
          <a:xfrm>
            <a:off x="783730" y="2348880"/>
            <a:ext cx="498199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BB3AC54-33B4-F405-689F-93877790C99C}"/>
              </a:ext>
            </a:extLst>
          </p:cNvPr>
          <p:cNvSpPr/>
          <p:nvPr/>
        </p:nvSpPr>
        <p:spPr bwMode="white">
          <a:xfrm>
            <a:off x="2573755" y="3796400"/>
            <a:ext cx="6569773" cy="1720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70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4CF855-A5EB-2203-54CB-C74A954115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374" y="1224000"/>
            <a:ext cx="11340000" cy="45195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4032A4-3561-797D-3BB7-38F4D9EDD4A9}"/>
              </a:ext>
            </a:extLst>
          </p:cNvPr>
          <p:cNvSpPr/>
          <p:nvPr/>
        </p:nvSpPr>
        <p:spPr bwMode="white">
          <a:xfrm>
            <a:off x="827288" y="2406333"/>
            <a:ext cx="7070230" cy="438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48974C-C5AC-A901-2F14-A05E3AC54C81}"/>
              </a:ext>
            </a:extLst>
          </p:cNvPr>
          <p:cNvSpPr/>
          <p:nvPr/>
        </p:nvSpPr>
        <p:spPr bwMode="white">
          <a:xfrm>
            <a:off x="827288" y="3283548"/>
            <a:ext cx="6710190" cy="44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8D2969F-07CA-BF7A-263F-88158114B0C6}"/>
              </a:ext>
            </a:extLst>
          </p:cNvPr>
          <p:cNvSpPr/>
          <p:nvPr/>
        </p:nvSpPr>
        <p:spPr bwMode="white">
          <a:xfrm>
            <a:off x="827288" y="4170298"/>
            <a:ext cx="5918102" cy="44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8260AF5-9B3D-B00C-DB13-097E9AD6486E}"/>
              </a:ext>
            </a:extLst>
          </p:cNvPr>
          <p:cNvSpPr/>
          <p:nvPr/>
        </p:nvSpPr>
        <p:spPr bwMode="white">
          <a:xfrm>
            <a:off x="827288" y="5066583"/>
            <a:ext cx="4549950" cy="41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FD9C2F4-E7A8-3CAC-E8DB-72F65D2681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814"/>
          <a:stretch/>
        </p:blipFill>
        <p:spPr>
          <a:xfrm>
            <a:off x="3394038" y="5634000"/>
            <a:ext cx="5403923" cy="1211382"/>
          </a:xfrm>
          <a:prstGeom prst="rect">
            <a:avLst/>
          </a:prstGeom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BBB9DFE-F218-CBC9-36E1-CBE5DF6C89E6}"/>
              </a:ext>
            </a:extLst>
          </p:cNvPr>
          <p:cNvSpPr/>
          <p:nvPr/>
        </p:nvSpPr>
        <p:spPr bwMode="white">
          <a:xfrm>
            <a:off x="3102263" y="5619466"/>
            <a:ext cx="5695698" cy="1139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4290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5" grpId="0" animBg="1"/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46C520-0813-5D28-F104-73D7465362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565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98B3D1-4B5B-3E20-491F-14EC7031EF67}"/>
              </a:ext>
            </a:extLst>
          </p:cNvPr>
          <p:cNvSpPr/>
          <p:nvPr/>
        </p:nvSpPr>
        <p:spPr bwMode="white">
          <a:xfrm>
            <a:off x="1169319" y="4642670"/>
            <a:ext cx="10102216" cy="1522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147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E02E1D-A97A-01C8-C34B-248657504E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1124744"/>
            <a:ext cx="10711046" cy="57332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FD01A3-9365-5A20-A835-32C8DE1D8212}"/>
              </a:ext>
            </a:extLst>
          </p:cNvPr>
          <p:cNvSpPr/>
          <p:nvPr/>
        </p:nvSpPr>
        <p:spPr bwMode="white">
          <a:xfrm>
            <a:off x="1142398" y="2905194"/>
            <a:ext cx="9850146" cy="1482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03B2FE5-AEC4-DC51-27B3-04E61A5A643F}"/>
              </a:ext>
            </a:extLst>
          </p:cNvPr>
          <p:cNvSpPr/>
          <p:nvPr/>
        </p:nvSpPr>
        <p:spPr bwMode="white">
          <a:xfrm>
            <a:off x="1206831" y="4627825"/>
            <a:ext cx="4758822" cy="56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12D3E83-3204-7F52-2153-B23BE7BBED31}"/>
              </a:ext>
            </a:extLst>
          </p:cNvPr>
          <p:cNvSpPr/>
          <p:nvPr/>
        </p:nvSpPr>
        <p:spPr bwMode="white">
          <a:xfrm>
            <a:off x="1151602" y="5466114"/>
            <a:ext cx="3576246" cy="568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E1FBD51-6BDB-2B69-85ED-E041412F8C6A}"/>
              </a:ext>
            </a:extLst>
          </p:cNvPr>
          <p:cNvSpPr/>
          <p:nvPr/>
        </p:nvSpPr>
        <p:spPr bwMode="white">
          <a:xfrm>
            <a:off x="1011470" y="6275250"/>
            <a:ext cx="2420234" cy="568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810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3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F6909B-35FC-FECE-CC81-45FCFA6465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62044"/>
            <a:ext cx="11340000" cy="1533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1905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81C3C7-1002-DB9A-3055-3A483DFF21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1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183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AD42BD-1A9C-3115-B9B7-56B4B79AE4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528652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C6784A-384A-DF54-98A2-28FE49447A6A}"/>
              </a:ext>
            </a:extLst>
          </p:cNvPr>
          <p:cNvSpPr/>
          <p:nvPr/>
        </p:nvSpPr>
        <p:spPr bwMode="white">
          <a:xfrm>
            <a:off x="813914" y="2328930"/>
            <a:ext cx="3757862" cy="409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2CAD56-8737-6BA0-FBAC-5D3FEE858A7E}"/>
              </a:ext>
            </a:extLst>
          </p:cNvPr>
          <p:cNvSpPr/>
          <p:nvPr/>
        </p:nvSpPr>
        <p:spPr bwMode="white">
          <a:xfrm>
            <a:off x="813914" y="3224305"/>
            <a:ext cx="2461718" cy="409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62A96A6-EF0A-9302-47E6-954AEF5FD681}"/>
              </a:ext>
            </a:extLst>
          </p:cNvPr>
          <p:cNvSpPr/>
          <p:nvPr/>
        </p:nvSpPr>
        <p:spPr bwMode="white">
          <a:xfrm>
            <a:off x="813914" y="4091104"/>
            <a:ext cx="8078342" cy="409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4C010AA-B337-BEC8-2670-3A03AEAF17E9}"/>
              </a:ext>
            </a:extLst>
          </p:cNvPr>
          <p:cNvSpPr/>
          <p:nvPr/>
        </p:nvSpPr>
        <p:spPr bwMode="white">
          <a:xfrm>
            <a:off x="813914" y="4948378"/>
            <a:ext cx="2275617" cy="419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D5243CA-64E3-003E-88D6-18D02455E113}"/>
              </a:ext>
            </a:extLst>
          </p:cNvPr>
          <p:cNvSpPr/>
          <p:nvPr/>
        </p:nvSpPr>
        <p:spPr bwMode="white">
          <a:xfrm>
            <a:off x="813914" y="5815177"/>
            <a:ext cx="3397822" cy="533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912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5" grpId="0" animBg="1"/>
      <p:bldP spid="1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C48C0A-62F5-4CB6-9F64-32B3784E0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3662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91B246-74EA-E363-88C5-58ADFB1512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501" y="1224000"/>
            <a:ext cx="11340000" cy="4656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946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B9D632-8A81-573B-7338-E1313D3F80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052736"/>
            <a:ext cx="11340000" cy="5697391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C7043BF-BF7E-1194-9BC1-CEA1C9B40091}"/>
              </a:ext>
            </a:extLst>
          </p:cNvPr>
          <p:cNvSpPr/>
          <p:nvPr/>
        </p:nvSpPr>
        <p:spPr bwMode="white">
          <a:xfrm>
            <a:off x="813914" y="3034437"/>
            <a:ext cx="7790310" cy="43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2D08467-7F02-E026-66D6-088B8C5F994D}"/>
              </a:ext>
            </a:extLst>
          </p:cNvPr>
          <p:cNvSpPr/>
          <p:nvPr/>
        </p:nvSpPr>
        <p:spPr bwMode="white">
          <a:xfrm>
            <a:off x="813914" y="3910959"/>
            <a:ext cx="2749750" cy="428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4DF3287-F8E7-1158-3E57-F813AB0BBF88}"/>
              </a:ext>
            </a:extLst>
          </p:cNvPr>
          <p:cNvSpPr/>
          <p:nvPr/>
        </p:nvSpPr>
        <p:spPr bwMode="white">
          <a:xfrm>
            <a:off x="813914" y="4758898"/>
            <a:ext cx="5054006" cy="44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44F5C89-11B4-92FE-75D0-7BBE92482CBE}"/>
              </a:ext>
            </a:extLst>
          </p:cNvPr>
          <p:cNvSpPr/>
          <p:nvPr/>
        </p:nvSpPr>
        <p:spPr bwMode="white">
          <a:xfrm>
            <a:off x="1908876" y="5606838"/>
            <a:ext cx="7969420" cy="1079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7886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8" grpId="0" animBg="1"/>
      <p:bldP spid="2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F893E9-F465-9DFB-8168-EDE0D68547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744" y="1340768"/>
            <a:ext cx="10344512" cy="5397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5727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75FAF6-C54E-5424-12B6-BE65B6DE11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59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0EBE10-A34B-23D4-6EC4-1D04BFB37FFB}"/>
              </a:ext>
            </a:extLst>
          </p:cNvPr>
          <p:cNvSpPr/>
          <p:nvPr/>
        </p:nvSpPr>
        <p:spPr bwMode="white">
          <a:xfrm>
            <a:off x="10328916" y="3578076"/>
            <a:ext cx="342770" cy="381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91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DB8414-E9B3-2D88-0B71-FE76CD8282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355261"/>
            <a:ext cx="11340000" cy="21474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E165F6-4AF5-E8E1-A3F4-C0CE0817A1A8}"/>
              </a:ext>
            </a:extLst>
          </p:cNvPr>
          <p:cNvSpPr/>
          <p:nvPr/>
        </p:nvSpPr>
        <p:spPr bwMode="white">
          <a:xfrm>
            <a:off x="5415869" y="3758280"/>
            <a:ext cx="314206" cy="391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D90103-9E54-BBAF-70AD-0D5F89E3C89B}"/>
              </a:ext>
            </a:extLst>
          </p:cNvPr>
          <p:cNvSpPr/>
          <p:nvPr/>
        </p:nvSpPr>
        <p:spPr bwMode="white">
          <a:xfrm>
            <a:off x="7853350" y="3758280"/>
            <a:ext cx="342770" cy="381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94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4CEA9E-DAE6-7E0D-08D9-4583D12E6A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754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53E602-A77D-2E89-E0FC-D52D944D9B65}"/>
              </a:ext>
            </a:extLst>
          </p:cNvPr>
          <p:cNvSpPr/>
          <p:nvPr/>
        </p:nvSpPr>
        <p:spPr bwMode="white">
          <a:xfrm>
            <a:off x="10271788" y="3661789"/>
            <a:ext cx="428463" cy="380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1293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980000-44FF-CF88-117A-1F8AC7444F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63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12BEDC-7A08-DEC6-9EBA-7CD4F7065B80}"/>
              </a:ext>
            </a:extLst>
          </p:cNvPr>
          <p:cNvSpPr/>
          <p:nvPr/>
        </p:nvSpPr>
        <p:spPr bwMode="white">
          <a:xfrm>
            <a:off x="10300352" y="3597865"/>
            <a:ext cx="342770" cy="390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355F17A-78A9-F106-851C-0DD30E91FB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3"/>
          <a:stretch/>
        </p:blipFill>
        <p:spPr>
          <a:xfrm>
            <a:off x="3696052" y="3208090"/>
            <a:ext cx="4799896" cy="156130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23DA50DB-CFFA-9702-9EFD-046245B2C2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4769394"/>
            <a:ext cx="11340000" cy="1917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80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4F0374-0D57-D01D-EE49-D1E9257C36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32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EB3874-3EBF-1741-C137-E1A48A6A2DC3}"/>
              </a:ext>
            </a:extLst>
          </p:cNvPr>
          <p:cNvSpPr/>
          <p:nvPr/>
        </p:nvSpPr>
        <p:spPr bwMode="white">
          <a:xfrm>
            <a:off x="2511838" y="2588558"/>
            <a:ext cx="342770" cy="381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8D4501-57EA-C812-FCED-CE028A97F00A}"/>
              </a:ext>
            </a:extLst>
          </p:cNvPr>
          <p:cNvSpPr/>
          <p:nvPr/>
        </p:nvSpPr>
        <p:spPr bwMode="white">
          <a:xfrm>
            <a:off x="7063073" y="4573370"/>
            <a:ext cx="1066397" cy="400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428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E3A10A-14BA-01C9-43D9-2B9C8FEBC8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01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18C7CA-1DF4-9A4A-944D-78F6FB96F671}"/>
              </a:ext>
            </a:extLst>
          </p:cNvPr>
          <p:cNvSpPr/>
          <p:nvPr/>
        </p:nvSpPr>
        <p:spPr bwMode="white">
          <a:xfrm>
            <a:off x="10271788" y="3659719"/>
            <a:ext cx="428463" cy="382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497F8F3-175A-2615-A030-7ABDEB6D5B0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9"/>
          <a:stretch/>
        </p:blipFill>
        <p:spPr>
          <a:xfrm>
            <a:off x="2795952" y="4168932"/>
            <a:ext cx="6600096" cy="2667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139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A48377-8310-A8AA-8F86-C9F9C67C0C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39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664C6B-FC43-0EFD-27DE-67094AAE66FE}"/>
              </a:ext>
            </a:extLst>
          </p:cNvPr>
          <p:cNvSpPr/>
          <p:nvPr/>
        </p:nvSpPr>
        <p:spPr bwMode="white">
          <a:xfrm>
            <a:off x="9091133" y="1443359"/>
            <a:ext cx="1047354" cy="400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0BE199-6E90-453E-1577-31F550D2218C}"/>
              </a:ext>
            </a:extLst>
          </p:cNvPr>
          <p:cNvSpPr/>
          <p:nvPr/>
        </p:nvSpPr>
        <p:spPr bwMode="white">
          <a:xfrm>
            <a:off x="4178085" y="3212976"/>
            <a:ext cx="1917915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15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2025-01-07T18:23:46Z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