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477FDD-0443-BC47-2F86-9315FB982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2317832"/>
            <a:ext cx="11520000" cy="22223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95407-F036-9F49-B057-A48D315DC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F48D9-6AB2-2ACD-FE0C-99BA0EAB2014}"/>
              </a:ext>
            </a:extLst>
          </p:cNvPr>
          <p:cNvSpPr/>
          <p:nvPr/>
        </p:nvSpPr>
        <p:spPr bwMode="white">
          <a:xfrm>
            <a:off x="950327" y="3337991"/>
            <a:ext cx="3656222" cy="44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5BC388-E3C0-DBAF-B426-80B00BE073E8}"/>
              </a:ext>
            </a:extLst>
          </p:cNvPr>
          <p:cNvSpPr/>
          <p:nvPr/>
        </p:nvSpPr>
        <p:spPr bwMode="white">
          <a:xfrm>
            <a:off x="997934" y="4077072"/>
            <a:ext cx="5242082" cy="55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F4C2E4-7965-EF08-01F7-CD72450BDD6F}"/>
              </a:ext>
            </a:extLst>
          </p:cNvPr>
          <p:cNvSpPr/>
          <p:nvPr/>
        </p:nvSpPr>
        <p:spPr bwMode="white">
          <a:xfrm>
            <a:off x="4606549" y="5042516"/>
            <a:ext cx="837884" cy="37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6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9C665-C29C-6B0D-5D82-54241F093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16F81-398E-D544-3A1A-CDE4759274A8}"/>
              </a:ext>
            </a:extLst>
          </p:cNvPr>
          <p:cNvSpPr/>
          <p:nvPr/>
        </p:nvSpPr>
        <p:spPr bwMode="white">
          <a:xfrm>
            <a:off x="1197884" y="3205460"/>
            <a:ext cx="9506628" cy="130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0B1E61-E560-E7C0-59AF-D8AF6794C5AA}"/>
              </a:ext>
            </a:extLst>
          </p:cNvPr>
          <p:cNvSpPr/>
          <p:nvPr/>
        </p:nvSpPr>
        <p:spPr bwMode="white">
          <a:xfrm>
            <a:off x="3071664" y="4863027"/>
            <a:ext cx="3384376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20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2BE15-E14B-353A-C825-68DBF4CA9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06" y="1224000"/>
            <a:ext cx="11340000" cy="31857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EAA1BC-C20F-A66F-53A2-78611A7B5F13}"/>
              </a:ext>
            </a:extLst>
          </p:cNvPr>
          <p:cNvSpPr/>
          <p:nvPr/>
        </p:nvSpPr>
        <p:spPr bwMode="white">
          <a:xfrm>
            <a:off x="821420" y="2235037"/>
            <a:ext cx="4693966" cy="4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2DCCAF-1A15-AB37-12F6-36E4375E886A}"/>
              </a:ext>
            </a:extLst>
          </p:cNvPr>
          <p:cNvSpPr/>
          <p:nvPr/>
        </p:nvSpPr>
        <p:spPr bwMode="white">
          <a:xfrm>
            <a:off x="1842978" y="3103003"/>
            <a:ext cx="2091942" cy="3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3823DB-DCA1-3D91-EE57-6B49F3952164}"/>
              </a:ext>
            </a:extLst>
          </p:cNvPr>
          <p:cNvSpPr/>
          <p:nvPr/>
        </p:nvSpPr>
        <p:spPr bwMode="white">
          <a:xfrm>
            <a:off x="1842979" y="3932817"/>
            <a:ext cx="1711086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1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BEF33-C412-270D-8AD8-5BCBEDBF9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1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4C4CA-F2FF-1F46-0210-61B92F78C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92" y="1224000"/>
            <a:ext cx="11340000" cy="412097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ACD544D-F5F7-53C0-4655-1DEE7E966105}"/>
              </a:ext>
            </a:extLst>
          </p:cNvPr>
          <p:cNvSpPr/>
          <p:nvPr/>
        </p:nvSpPr>
        <p:spPr bwMode="white">
          <a:xfrm>
            <a:off x="820906" y="4221088"/>
            <a:ext cx="8222358" cy="11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8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82041-66B7-A7B9-E956-06019C181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04515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5D9522-9132-EE67-7D58-C4196DDD103B}"/>
              </a:ext>
            </a:extLst>
          </p:cNvPr>
          <p:cNvSpPr/>
          <p:nvPr/>
        </p:nvSpPr>
        <p:spPr bwMode="white">
          <a:xfrm>
            <a:off x="813914" y="3645024"/>
            <a:ext cx="9878542" cy="58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912A85-0128-C129-4F79-664C256EA08A}"/>
              </a:ext>
            </a:extLst>
          </p:cNvPr>
          <p:cNvSpPr/>
          <p:nvPr/>
        </p:nvSpPr>
        <p:spPr bwMode="white">
          <a:xfrm>
            <a:off x="4211736" y="2726256"/>
            <a:ext cx="2088232" cy="70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84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A6DCA-E9D2-2AAB-0E3E-D768BF871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992B6-C46F-F3B0-8FAB-8A764AE9AD85}"/>
              </a:ext>
            </a:extLst>
          </p:cNvPr>
          <p:cNvSpPr/>
          <p:nvPr/>
        </p:nvSpPr>
        <p:spPr bwMode="white">
          <a:xfrm>
            <a:off x="931284" y="4437113"/>
            <a:ext cx="5884796" cy="62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EF35FD-FDA3-04F4-A0BD-4CABA11D6C2C}"/>
              </a:ext>
            </a:extLst>
          </p:cNvPr>
          <p:cNvSpPr/>
          <p:nvPr/>
        </p:nvSpPr>
        <p:spPr bwMode="white">
          <a:xfrm>
            <a:off x="2797481" y="5604569"/>
            <a:ext cx="1114005" cy="49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98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06315-C419-EDFC-0E75-A0A2FB0BE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37" y="1224000"/>
            <a:ext cx="11340000" cy="47522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A9131-86CB-D9F2-C89A-7247051886EF}"/>
              </a:ext>
            </a:extLst>
          </p:cNvPr>
          <p:cNvSpPr/>
          <p:nvPr/>
        </p:nvSpPr>
        <p:spPr bwMode="white">
          <a:xfrm>
            <a:off x="823251" y="3140968"/>
            <a:ext cx="44779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F6D129-026E-931B-BBBE-11506C60CF81}"/>
              </a:ext>
            </a:extLst>
          </p:cNvPr>
          <p:cNvSpPr/>
          <p:nvPr/>
        </p:nvSpPr>
        <p:spPr bwMode="white">
          <a:xfrm>
            <a:off x="2718012" y="4725144"/>
            <a:ext cx="1863101" cy="90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30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0B277-6422-85E6-541E-7B8620934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48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F89DF-CCAC-F699-B7D0-87C80718DF88}"/>
              </a:ext>
            </a:extLst>
          </p:cNvPr>
          <p:cNvSpPr/>
          <p:nvPr/>
        </p:nvSpPr>
        <p:spPr bwMode="white">
          <a:xfrm>
            <a:off x="813914" y="3053178"/>
            <a:ext cx="4981998" cy="4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3D681B-47B6-7FD2-5BBE-E5BD2DE21795}"/>
              </a:ext>
            </a:extLst>
          </p:cNvPr>
          <p:cNvSpPr/>
          <p:nvPr/>
        </p:nvSpPr>
        <p:spPr bwMode="white">
          <a:xfrm>
            <a:off x="2708675" y="4015402"/>
            <a:ext cx="1104483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6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9E6CB-D382-1C4E-A5F9-5111C1837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3" y="1224000"/>
            <a:ext cx="11340000" cy="3103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4BEFD-1967-4D2F-9C65-2A8DF4A63271}"/>
              </a:ext>
            </a:extLst>
          </p:cNvPr>
          <p:cNvSpPr/>
          <p:nvPr/>
        </p:nvSpPr>
        <p:spPr bwMode="white">
          <a:xfrm>
            <a:off x="846497" y="2492897"/>
            <a:ext cx="6134126" cy="66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A684BD-F219-30F5-0FB1-C1B7204D0EB3}"/>
              </a:ext>
            </a:extLst>
          </p:cNvPr>
          <p:cNvSpPr/>
          <p:nvPr/>
        </p:nvSpPr>
        <p:spPr bwMode="white">
          <a:xfrm>
            <a:off x="2741258" y="3697558"/>
            <a:ext cx="1885239" cy="49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1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9E513-DCBB-2ED5-7CC6-A4F5F558F5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55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E3507-057B-EA0A-8D1F-30737BD26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04" y="1268760"/>
            <a:ext cx="11340000" cy="493932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EBEDA5-88A5-A9A1-7196-6EAC91ADC8C7}"/>
              </a:ext>
            </a:extLst>
          </p:cNvPr>
          <p:cNvSpPr/>
          <p:nvPr/>
        </p:nvSpPr>
        <p:spPr bwMode="white">
          <a:xfrm>
            <a:off x="779918" y="2454794"/>
            <a:ext cx="7358262" cy="5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D9527C-DCB6-5B8E-9108-D5C29C15A48F}"/>
              </a:ext>
            </a:extLst>
          </p:cNvPr>
          <p:cNvSpPr/>
          <p:nvPr/>
        </p:nvSpPr>
        <p:spPr bwMode="white">
          <a:xfrm>
            <a:off x="779918" y="3473761"/>
            <a:ext cx="5630070" cy="54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FA7F3F-1487-EA8D-BA1D-96E663FD8D13}"/>
              </a:ext>
            </a:extLst>
          </p:cNvPr>
          <p:cNvSpPr/>
          <p:nvPr/>
        </p:nvSpPr>
        <p:spPr bwMode="white">
          <a:xfrm>
            <a:off x="779918" y="4539398"/>
            <a:ext cx="8510390" cy="5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8D61F7-3DE1-190A-71C0-E0A8AD2E9BD6}"/>
              </a:ext>
            </a:extLst>
          </p:cNvPr>
          <p:cNvSpPr/>
          <p:nvPr/>
        </p:nvSpPr>
        <p:spPr bwMode="white">
          <a:xfrm>
            <a:off x="5689908" y="5578755"/>
            <a:ext cx="3973886" cy="5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1D697174-AF3C-312F-3941-44DF8E302D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2" t="65904" r="24018"/>
          <a:stretch/>
        </p:blipFill>
        <p:spPr>
          <a:xfrm>
            <a:off x="8104836" y="3205951"/>
            <a:ext cx="3816538" cy="76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9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92D29-1F0A-0745-B13A-985353BB4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53763-FFF8-D9B4-5801-61CC1A1F451E}"/>
              </a:ext>
            </a:extLst>
          </p:cNvPr>
          <p:cNvSpPr/>
          <p:nvPr/>
        </p:nvSpPr>
        <p:spPr bwMode="white">
          <a:xfrm>
            <a:off x="940806" y="4329402"/>
            <a:ext cx="5947282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DBAA15-3FE0-A6A4-2324-4577102F6D41}"/>
              </a:ext>
            </a:extLst>
          </p:cNvPr>
          <p:cNvSpPr/>
          <p:nvPr/>
        </p:nvSpPr>
        <p:spPr bwMode="white">
          <a:xfrm>
            <a:off x="2807002" y="5234350"/>
            <a:ext cx="1416790" cy="4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2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AAFB6-01D1-A7AB-E696-FBF2D8631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42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A4F1A-9701-A6F6-B5AE-12402A652DF5}"/>
              </a:ext>
            </a:extLst>
          </p:cNvPr>
          <p:cNvSpPr/>
          <p:nvPr/>
        </p:nvSpPr>
        <p:spPr bwMode="white">
          <a:xfrm>
            <a:off x="813914" y="2281090"/>
            <a:ext cx="8078342" cy="49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2981A-7AB9-A6A1-07B5-1260C4C909C4}"/>
              </a:ext>
            </a:extLst>
          </p:cNvPr>
          <p:cNvSpPr/>
          <p:nvPr/>
        </p:nvSpPr>
        <p:spPr bwMode="white">
          <a:xfrm>
            <a:off x="2708674" y="3119144"/>
            <a:ext cx="4383381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5548EB-3C02-0F33-CAB2-647A5BC81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97"/>
          <a:stretch/>
        </p:blipFill>
        <p:spPr>
          <a:xfrm>
            <a:off x="852000" y="3766731"/>
            <a:ext cx="11340000" cy="249303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0B27AB-785D-F2B9-8ECB-799453B2FB34}"/>
              </a:ext>
            </a:extLst>
          </p:cNvPr>
          <p:cNvSpPr/>
          <p:nvPr/>
        </p:nvSpPr>
        <p:spPr bwMode="white">
          <a:xfrm>
            <a:off x="813914" y="4853369"/>
            <a:ext cx="10094566" cy="45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15BD9E-CB35-1979-AF16-FCBC4AFC292B}"/>
              </a:ext>
            </a:extLst>
          </p:cNvPr>
          <p:cNvSpPr/>
          <p:nvPr/>
        </p:nvSpPr>
        <p:spPr bwMode="white">
          <a:xfrm>
            <a:off x="2708674" y="5682646"/>
            <a:ext cx="7047677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8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