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8C477CC-FCFC-DC2B-1C36-A44C1C400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113849"/>
            <a:ext cx="7200000" cy="6303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BC1DD-68ED-B37D-67AC-2321F19CF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4653"/>
            <a:ext cx="11340000" cy="158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483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94058-6670-CA2A-9B80-8798DF2CC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0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1203DB-0EE3-4F6A-F5F2-C948C59DBB11}"/>
              </a:ext>
            </a:extLst>
          </p:cNvPr>
          <p:cNvSpPr/>
          <p:nvPr/>
        </p:nvSpPr>
        <p:spPr bwMode="white">
          <a:xfrm>
            <a:off x="10233702" y="3444646"/>
            <a:ext cx="428463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35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2A119-BB0C-99DD-DBB8-3E4ABCF4A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5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D25A0C-9ED9-F6A6-5638-432D0D54EA65}"/>
              </a:ext>
            </a:extLst>
          </p:cNvPr>
          <p:cNvSpPr/>
          <p:nvPr/>
        </p:nvSpPr>
        <p:spPr bwMode="white">
          <a:xfrm>
            <a:off x="1978639" y="2532052"/>
            <a:ext cx="314206" cy="3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96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289707-6DAC-9581-D520-EC806D1CB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3D2F96-8754-D19E-B1B3-19094C129867}"/>
              </a:ext>
            </a:extLst>
          </p:cNvPr>
          <p:cNvSpPr/>
          <p:nvPr/>
        </p:nvSpPr>
        <p:spPr bwMode="white">
          <a:xfrm>
            <a:off x="902720" y="3444299"/>
            <a:ext cx="9441752" cy="4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3CF9C6-1006-441C-172C-54DDFFAABAC4}"/>
              </a:ext>
            </a:extLst>
          </p:cNvPr>
          <p:cNvSpPr/>
          <p:nvPr/>
        </p:nvSpPr>
        <p:spPr bwMode="white">
          <a:xfrm>
            <a:off x="2645138" y="4359101"/>
            <a:ext cx="2802790" cy="3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78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7DC9B-9692-3337-1E49-A625273C0C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23" y="1224000"/>
            <a:ext cx="11340000" cy="3391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E3BACA-6387-47F1-B6EB-5C5711B56C7A}"/>
              </a:ext>
            </a:extLst>
          </p:cNvPr>
          <p:cNvSpPr/>
          <p:nvPr/>
        </p:nvSpPr>
        <p:spPr bwMode="white">
          <a:xfrm>
            <a:off x="790037" y="3033826"/>
            <a:ext cx="7862318" cy="42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95838E-BA41-BD35-9F45-9C33DFE0973C}"/>
              </a:ext>
            </a:extLst>
          </p:cNvPr>
          <p:cNvSpPr/>
          <p:nvPr/>
        </p:nvSpPr>
        <p:spPr bwMode="white">
          <a:xfrm>
            <a:off x="2531675" y="3948265"/>
            <a:ext cx="3672408" cy="3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311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08097-ECAE-3205-32D0-2D52D9040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19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C36CD-90EC-AC21-CD9C-24A63E65EB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544000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F268F1F-AE9E-3827-E6A4-218C2BCD0B2E}"/>
              </a:ext>
            </a:extLst>
          </p:cNvPr>
          <p:cNvSpPr/>
          <p:nvPr/>
        </p:nvSpPr>
        <p:spPr bwMode="white">
          <a:xfrm>
            <a:off x="2339528" y="2780928"/>
            <a:ext cx="792088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26298E5-3EA8-8E39-C1B5-2E69BA1785DC}"/>
              </a:ext>
            </a:extLst>
          </p:cNvPr>
          <p:cNvSpPr/>
          <p:nvPr/>
        </p:nvSpPr>
        <p:spPr bwMode="white">
          <a:xfrm>
            <a:off x="912474" y="3999260"/>
            <a:ext cx="6611630" cy="8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2653068-A0E6-C9EC-2B7A-44B13EB25E88}"/>
              </a:ext>
            </a:extLst>
          </p:cNvPr>
          <p:cNvSpPr/>
          <p:nvPr/>
        </p:nvSpPr>
        <p:spPr bwMode="white">
          <a:xfrm>
            <a:off x="471494" y="5199050"/>
            <a:ext cx="6836585" cy="150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71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E043A6-ECDF-DB27-93C4-5D30DB2F2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3" r="3698"/>
          <a:stretch/>
        </p:blipFill>
        <p:spPr>
          <a:xfrm>
            <a:off x="635712" y="2060848"/>
            <a:ext cx="10920576" cy="427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48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6F6B4-247B-C854-9ADE-5F29BC8BC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89435"/>
            <a:ext cx="11340000" cy="147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608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F56B6-869D-3CD2-289D-1241EE3D4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4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F64797-7CDB-11B2-2387-81E6D31CC280}"/>
              </a:ext>
            </a:extLst>
          </p:cNvPr>
          <p:cNvSpPr/>
          <p:nvPr/>
        </p:nvSpPr>
        <p:spPr bwMode="white">
          <a:xfrm>
            <a:off x="10309874" y="3568191"/>
            <a:ext cx="371334" cy="38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82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801C5-0417-F747-0F3C-44B73C6EA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1000"/>
            <a:ext cx="11340000" cy="201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F2D39-7F64-2B94-6C69-19132178B243}"/>
              </a:ext>
            </a:extLst>
          </p:cNvPr>
          <p:cNvSpPr/>
          <p:nvPr/>
        </p:nvSpPr>
        <p:spPr bwMode="white">
          <a:xfrm>
            <a:off x="10271788" y="2745853"/>
            <a:ext cx="371334" cy="40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15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BDF52-E1DF-9BF6-D49D-C90CC87F2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3B2FAC-837D-C9DD-7569-37CA5FA72F51}"/>
              </a:ext>
            </a:extLst>
          </p:cNvPr>
          <p:cNvSpPr/>
          <p:nvPr/>
        </p:nvSpPr>
        <p:spPr bwMode="white">
          <a:xfrm>
            <a:off x="902720" y="3452207"/>
            <a:ext cx="6921472" cy="55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1014DA-1A55-E131-9021-AFD10FA75F4E}"/>
              </a:ext>
            </a:extLst>
          </p:cNvPr>
          <p:cNvSpPr/>
          <p:nvPr/>
        </p:nvSpPr>
        <p:spPr bwMode="white">
          <a:xfrm>
            <a:off x="2645138" y="4385387"/>
            <a:ext cx="3522870" cy="44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86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44843-D189-ECCC-A868-489AF470E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39"/>
          <a:stretch/>
        </p:blipFill>
        <p:spPr>
          <a:xfrm>
            <a:off x="852000" y="1224000"/>
            <a:ext cx="11340000" cy="26370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A45F26-5A1D-FAE2-0E3F-D457014A4ABF}"/>
              </a:ext>
            </a:extLst>
          </p:cNvPr>
          <p:cNvSpPr/>
          <p:nvPr/>
        </p:nvSpPr>
        <p:spPr bwMode="white">
          <a:xfrm>
            <a:off x="813914" y="2433677"/>
            <a:ext cx="10094566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897EA45-85AF-4120-C691-3CCD6976A18A}"/>
              </a:ext>
            </a:extLst>
          </p:cNvPr>
          <p:cNvSpPr/>
          <p:nvPr/>
        </p:nvSpPr>
        <p:spPr bwMode="white">
          <a:xfrm>
            <a:off x="2339528" y="3367128"/>
            <a:ext cx="4248472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54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48330-45F2-8822-FF8F-07FAB5589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005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D6D62-D0FD-C672-B6E1-C55E6CB9F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029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6F4EC-93F4-DF1D-7FCA-00EBCC7E8C62}"/>
              </a:ext>
            </a:extLst>
          </p:cNvPr>
          <p:cNvSpPr/>
          <p:nvPr/>
        </p:nvSpPr>
        <p:spPr bwMode="white">
          <a:xfrm>
            <a:off x="10182982" y="2510099"/>
            <a:ext cx="428463" cy="3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79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DABB8-1382-ACB5-E19D-C3891116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13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2F3CD3-1822-5B11-F975-8F5E0E1E26B9}"/>
              </a:ext>
            </a:extLst>
          </p:cNvPr>
          <p:cNvSpPr/>
          <p:nvPr/>
        </p:nvSpPr>
        <p:spPr bwMode="white">
          <a:xfrm>
            <a:off x="912241" y="3861048"/>
            <a:ext cx="10152311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1A91CB4-CCE0-22D0-B13A-47455BC5B293}"/>
              </a:ext>
            </a:extLst>
          </p:cNvPr>
          <p:cNvSpPr/>
          <p:nvPr/>
        </p:nvSpPr>
        <p:spPr bwMode="white">
          <a:xfrm>
            <a:off x="2423592" y="5445224"/>
            <a:ext cx="5976663" cy="91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1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2025-01-07T18:58:31Z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