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24" r:id="rId2"/>
    <p:sldId id="339" r:id="rId3"/>
    <p:sldId id="338" r:id="rId4"/>
    <p:sldId id="337" r:id="rId5"/>
    <p:sldId id="336" r:id="rId6"/>
    <p:sldId id="334" r:id="rId7"/>
    <p:sldId id="333" r:id="rId8"/>
    <p:sldId id="332" r:id="rId9"/>
    <p:sldId id="330" r:id="rId10"/>
    <p:sldId id="329" r:id="rId11"/>
    <p:sldId id="328" r:id="rId12"/>
    <p:sldId id="326" r:id="rId13"/>
    <p:sldId id="32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829" autoAdjust="0"/>
    <p:restoredTop sz="94660"/>
  </p:normalViewPr>
  <p:slideViewPr>
    <p:cSldViewPr showGuides="1">
      <p:cViewPr varScale="1">
        <p:scale>
          <a:sx n="72" d="100"/>
          <a:sy n="72" d="100"/>
        </p:scale>
        <p:origin x="350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26627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54953BDB-E80D-FE6A-CB44-312B4E4EDA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2562" y="3043237"/>
            <a:ext cx="9286875" cy="771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D74ED8-C602-5BA5-E04F-53AE3A60CC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340" y="1224000"/>
            <a:ext cx="11340000" cy="4413247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20EBF1E5-5297-A29B-77B2-28A0CBC915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93500" y="4365104"/>
            <a:ext cx="2736304" cy="222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42739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E0023B-3F6F-C45D-718B-E6B3EEB3BF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19801"/>
            <a:ext cx="11340000" cy="508546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0B36163-5093-7F3A-C184-2A37DA35164F}"/>
              </a:ext>
            </a:extLst>
          </p:cNvPr>
          <p:cNvSpPr/>
          <p:nvPr/>
        </p:nvSpPr>
        <p:spPr bwMode="white">
          <a:xfrm>
            <a:off x="7567707" y="4310100"/>
            <a:ext cx="2632749" cy="1134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9CCA52C1-C842-A9B7-28BB-FA56F52048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5269953"/>
            <a:ext cx="1800200" cy="1463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031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8B817E-95E6-E8F2-4400-BA43895D07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802" y="1224000"/>
            <a:ext cx="11340000" cy="5389422"/>
          </a:xfrm>
          <a:prstGeom prst="rect">
            <a:avLst/>
          </a:prstGeom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5905893-584C-2605-A596-68934EBCD000}"/>
              </a:ext>
            </a:extLst>
          </p:cNvPr>
          <p:cNvSpPr/>
          <p:nvPr/>
        </p:nvSpPr>
        <p:spPr bwMode="white">
          <a:xfrm>
            <a:off x="799716" y="2420889"/>
            <a:ext cx="9878542" cy="1116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680F186A-9DF3-0162-518A-3710C8EAC49A}"/>
              </a:ext>
            </a:extLst>
          </p:cNvPr>
          <p:cNvSpPr/>
          <p:nvPr/>
        </p:nvSpPr>
        <p:spPr bwMode="white">
          <a:xfrm>
            <a:off x="799716" y="4052018"/>
            <a:ext cx="9662518" cy="438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415DCCBA-DA5D-62B4-6DD8-30465FA35CFA}"/>
              </a:ext>
            </a:extLst>
          </p:cNvPr>
          <p:cNvSpPr/>
          <p:nvPr/>
        </p:nvSpPr>
        <p:spPr bwMode="white">
          <a:xfrm>
            <a:off x="799716" y="5004213"/>
            <a:ext cx="10022558" cy="629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3130C7B5-E281-681B-D911-7043A1624B1F}"/>
              </a:ext>
            </a:extLst>
          </p:cNvPr>
          <p:cNvSpPr/>
          <p:nvPr/>
        </p:nvSpPr>
        <p:spPr bwMode="white">
          <a:xfrm>
            <a:off x="799716" y="5975452"/>
            <a:ext cx="9878542" cy="447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0F4B0464-5529-5D96-FBF6-EA6890BCEE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72464" y="5224836"/>
            <a:ext cx="1800200" cy="1463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0660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1" grpId="0" animBg="1"/>
      <p:bldP spid="27" grpId="0" animBg="1"/>
      <p:bldP spid="3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3AC555-28B7-0F7A-E682-FE38A304E5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863340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1D0E212-D638-225A-4B8B-CD7EF181EEEF}"/>
              </a:ext>
            </a:extLst>
          </p:cNvPr>
          <p:cNvSpPr/>
          <p:nvPr/>
        </p:nvSpPr>
        <p:spPr bwMode="white">
          <a:xfrm>
            <a:off x="813914" y="2511354"/>
            <a:ext cx="8582398" cy="44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6C86B07-CBEE-7C58-30BC-AE87BC013D14}"/>
              </a:ext>
            </a:extLst>
          </p:cNvPr>
          <p:cNvSpPr/>
          <p:nvPr/>
        </p:nvSpPr>
        <p:spPr bwMode="white">
          <a:xfrm>
            <a:off x="813914" y="3445878"/>
            <a:ext cx="7502278" cy="476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416D5559-5550-2A81-31D2-9FCFD85624D8}"/>
              </a:ext>
            </a:extLst>
          </p:cNvPr>
          <p:cNvSpPr/>
          <p:nvPr/>
        </p:nvSpPr>
        <p:spPr bwMode="white">
          <a:xfrm>
            <a:off x="813914" y="4428082"/>
            <a:ext cx="7286254" cy="457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E79B8D8C-FD7B-FA31-49FA-5EA7BE84A5B9}"/>
              </a:ext>
            </a:extLst>
          </p:cNvPr>
          <p:cNvSpPr/>
          <p:nvPr/>
        </p:nvSpPr>
        <p:spPr bwMode="white">
          <a:xfrm>
            <a:off x="813914" y="5410286"/>
            <a:ext cx="6350150" cy="44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AF1C0FA-E818-7EA5-7E70-E4E47E5B4D4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990" r="12371"/>
          <a:stretch/>
        </p:blipFill>
        <p:spPr>
          <a:xfrm>
            <a:off x="8820248" y="3465887"/>
            <a:ext cx="3024336" cy="2524100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38CEE8A6-E99E-488C-1A11-F9B028B30B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20248" y="3458925"/>
            <a:ext cx="3024336" cy="245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3268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5" grpId="0" animBg="1"/>
      <p:bldP spid="18" grpId="0" animBg="1"/>
      <p:bldP spid="2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6FE68D-15B5-F466-2EA3-0F54D83068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50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43020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7B97E9-2665-22ED-23F9-51B054B0E2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439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DC47D1-2129-9F13-AB0D-BF72651D2A8B}"/>
              </a:ext>
            </a:extLst>
          </p:cNvPr>
          <p:cNvSpPr/>
          <p:nvPr/>
        </p:nvSpPr>
        <p:spPr bwMode="white">
          <a:xfrm>
            <a:off x="10262267" y="3662597"/>
            <a:ext cx="342769" cy="466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CA87CD3-9B51-1090-955C-00C1B9348A32}"/>
              </a:ext>
            </a:extLst>
          </p:cNvPr>
          <p:cNvSpPr/>
          <p:nvPr/>
        </p:nvSpPr>
        <p:spPr bwMode="white">
          <a:xfrm>
            <a:off x="1245491" y="4605649"/>
            <a:ext cx="933098" cy="562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4CF34D2-227D-C065-2834-45A629105215}"/>
              </a:ext>
            </a:extLst>
          </p:cNvPr>
          <p:cNvSpPr/>
          <p:nvPr/>
        </p:nvSpPr>
        <p:spPr bwMode="white">
          <a:xfrm>
            <a:off x="1207405" y="5672536"/>
            <a:ext cx="7552891" cy="438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DC05B4A-92C0-1AD8-9D9C-B3F279EB44A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82" r="67856" b="5358"/>
          <a:stretch/>
        </p:blipFill>
        <p:spPr>
          <a:xfrm>
            <a:off x="9509330" y="4365104"/>
            <a:ext cx="2172799" cy="2317812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EBE05C74-4366-78E9-7D98-083229CE7E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52384" y="4547236"/>
            <a:ext cx="1991544" cy="2202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0730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85DEB9-5B20-3978-4F4A-CAE9401ED2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27268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C8E98178-96C7-3E2B-B784-44CA7A2137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7908" y="4578892"/>
            <a:ext cx="1656184" cy="2110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7638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547B0A-B80F-1089-DEF2-41AA66A428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79432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FFD039A0-3C67-A382-869C-9C81F98E44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65802" y="4410240"/>
            <a:ext cx="1800200" cy="2293713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1CA7F57D-E291-5AB1-D0D7-A8ECA601B6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35960" y="4566680"/>
            <a:ext cx="1908420" cy="2110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21344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56DF25-EFED-4283-D435-64635A7558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05072"/>
          </a:xfrm>
          <a:prstGeom prst="rect">
            <a:avLst/>
          </a:prstGeom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97200F20-EE85-7EAF-B0AC-9A049839AC58}"/>
              </a:ext>
            </a:extLst>
          </p:cNvPr>
          <p:cNvSpPr/>
          <p:nvPr/>
        </p:nvSpPr>
        <p:spPr bwMode="white">
          <a:xfrm>
            <a:off x="321914" y="3328875"/>
            <a:ext cx="10454606" cy="155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2463C3A4-5242-B236-CD53-4F6E3DDF2067}"/>
              </a:ext>
            </a:extLst>
          </p:cNvPr>
          <p:cNvSpPr/>
          <p:nvPr/>
        </p:nvSpPr>
        <p:spPr bwMode="white">
          <a:xfrm>
            <a:off x="321914" y="5243266"/>
            <a:ext cx="6782198" cy="609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450BDB48-EAC7-D06D-6BAC-BB2D85215191}"/>
              </a:ext>
            </a:extLst>
          </p:cNvPr>
          <p:cNvSpPr/>
          <p:nvPr/>
        </p:nvSpPr>
        <p:spPr bwMode="white">
          <a:xfrm>
            <a:off x="321914" y="6214747"/>
            <a:ext cx="4621958" cy="438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AD8D77B-DB54-1B97-4E29-ECA29B6FD59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95" t="4382" r="36083" b="5358"/>
          <a:stretch/>
        </p:blipFill>
        <p:spPr>
          <a:xfrm>
            <a:off x="9048328" y="4337147"/>
            <a:ext cx="1872208" cy="2315719"/>
          </a:xfrm>
          <a:prstGeom prst="rect">
            <a:avLst/>
          </a:prstGeom>
        </p:spPr>
      </p:pic>
      <p:pic>
        <p:nvPicPr>
          <p:cNvPr id="40" name="图片 39">
            <a:extLst>
              <a:ext uri="{FF2B5EF4-FFF2-40B4-BE49-F238E27FC236}">
                <a16:creationId xmlns:a16="http://schemas.microsoft.com/office/drawing/2014/main" id="{135B6CF8-ADF6-E810-8A31-6A58626E3BF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48328" y="4311443"/>
            <a:ext cx="1872208" cy="2363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7358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32" grpId="0" animBg="1"/>
      <p:bldP spid="3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433983-906E-286E-F2B8-6D685E496F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27453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DDE1AC0-1DC4-0A92-8857-77FDC577D6BC}"/>
              </a:ext>
            </a:extLst>
          </p:cNvPr>
          <p:cNvSpPr/>
          <p:nvPr/>
        </p:nvSpPr>
        <p:spPr bwMode="white">
          <a:xfrm>
            <a:off x="321914" y="2276872"/>
            <a:ext cx="7070230" cy="1728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3236DCB-8EE1-7E22-3167-EA2A0DBB7E5D}"/>
              </a:ext>
            </a:extLst>
          </p:cNvPr>
          <p:cNvSpPr/>
          <p:nvPr/>
        </p:nvSpPr>
        <p:spPr bwMode="white">
          <a:xfrm>
            <a:off x="7615314" y="1433961"/>
            <a:ext cx="3151586" cy="3817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DCA1CF70-4B53-FA53-E159-31822A787211}"/>
              </a:ext>
            </a:extLst>
          </p:cNvPr>
          <p:cNvSpPr/>
          <p:nvPr/>
        </p:nvSpPr>
        <p:spPr bwMode="white">
          <a:xfrm>
            <a:off x="321914" y="4344799"/>
            <a:ext cx="4189910" cy="448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5906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5" grpId="0" animBg="1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07928C-3ACC-A295-FE23-AF28D86A15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2893453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7D0518C-32BD-213E-E4EC-7662033604BD}"/>
              </a:ext>
            </a:extLst>
          </p:cNvPr>
          <p:cNvSpPr/>
          <p:nvPr/>
        </p:nvSpPr>
        <p:spPr bwMode="white">
          <a:xfrm>
            <a:off x="813914" y="2484514"/>
            <a:ext cx="4837982" cy="43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B3F95A6-40CC-BA8C-D9BB-EE5F0FC066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086" y="4437112"/>
            <a:ext cx="11340000" cy="1753608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2537746-6F63-4A63-F8B0-4244BE9B021F}"/>
              </a:ext>
            </a:extLst>
          </p:cNvPr>
          <p:cNvSpPr/>
          <p:nvPr/>
        </p:nvSpPr>
        <p:spPr bwMode="white">
          <a:xfrm>
            <a:off x="813914" y="3534943"/>
            <a:ext cx="10382598" cy="1622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A89BE4B8-977E-FA1C-3205-99987D4691D9}"/>
              </a:ext>
            </a:extLst>
          </p:cNvPr>
          <p:cNvSpPr/>
          <p:nvPr/>
        </p:nvSpPr>
        <p:spPr bwMode="white">
          <a:xfrm>
            <a:off x="852000" y="5580769"/>
            <a:ext cx="6422158" cy="447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img_16777215">
            <a:extLst>
              <a:ext uri="{FF2B5EF4-FFF2-40B4-BE49-F238E27FC236}">
                <a16:creationId xmlns:a16="http://schemas.microsoft.com/office/drawing/2014/main" id="{722B9FBF-786E-7297-B1C5-D0ADB91258E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82" r="6238"/>
          <a:stretch/>
        </p:blipFill>
        <p:spPr>
          <a:xfrm>
            <a:off x="8616280" y="1044219"/>
            <a:ext cx="2137554" cy="2490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1013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2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9C7ACB-29D3-0496-CCCD-263C1AB623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9741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1F3245-376C-C67A-4681-A79670B6FD5F}"/>
              </a:ext>
            </a:extLst>
          </p:cNvPr>
          <p:cNvSpPr/>
          <p:nvPr/>
        </p:nvSpPr>
        <p:spPr bwMode="white">
          <a:xfrm>
            <a:off x="9481511" y="3581495"/>
            <a:ext cx="875969" cy="467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03FD546-2D15-669C-4FA5-8377EB0FB8E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725"/>
          <a:stretch/>
        </p:blipFill>
        <p:spPr>
          <a:xfrm>
            <a:off x="4691844" y="4365104"/>
            <a:ext cx="2808312" cy="2307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14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1</Words>
  <Application>Microsoft Office PowerPoint</Application>
  <PresentationFormat>宽屏</PresentationFormat>
  <Paragraphs>1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66</cp:revision>
  <dcterms:created xsi:type="dcterms:W3CDTF">2015-09-16T06:44:00Z</dcterms:created>
  <dcterms:modified xsi:type="dcterms:W3CDTF">2025-01-07T18:00:34Z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