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8" r:id="rId3"/>
    <p:sldId id="337" r:id="rId4"/>
    <p:sldId id="336" r:id="rId5"/>
    <p:sldId id="335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5" autoAdjust="0"/>
    <p:restoredTop sz="94660"/>
  </p:normalViewPr>
  <p:slideViewPr>
    <p:cSldViewPr showGuides="1">
      <p:cViewPr varScale="1">
        <p:scale>
          <a:sx n="72" d="100"/>
          <a:sy n="72" d="100"/>
        </p:scale>
        <p:origin x="38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62CAFDE-FA8E-B874-9734-0294C4F38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3095625"/>
            <a:ext cx="74485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AA22F-6501-7EAF-23BB-74A6893E4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79" y="1224000"/>
            <a:ext cx="11340000" cy="4327826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681EB7-96BA-670B-E60C-88FD598AA029}"/>
              </a:ext>
            </a:extLst>
          </p:cNvPr>
          <p:cNvSpPr/>
          <p:nvPr/>
        </p:nvSpPr>
        <p:spPr bwMode="white">
          <a:xfrm>
            <a:off x="824793" y="4036132"/>
            <a:ext cx="10416423" cy="151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1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A6F3F-E09F-B4B3-6CD4-2F68ADEF6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76" y="1224000"/>
            <a:ext cx="11340000" cy="509478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030A4D-F338-2A39-27A1-907C0258B91B}"/>
              </a:ext>
            </a:extLst>
          </p:cNvPr>
          <p:cNvSpPr/>
          <p:nvPr/>
        </p:nvSpPr>
        <p:spPr bwMode="white">
          <a:xfrm>
            <a:off x="778890" y="3166683"/>
            <a:ext cx="9230470" cy="43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A13364-0D38-D85D-7B34-5A78FE0CA9ED}"/>
              </a:ext>
            </a:extLst>
          </p:cNvPr>
          <p:cNvSpPr/>
          <p:nvPr/>
        </p:nvSpPr>
        <p:spPr bwMode="white">
          <a:xfrm>
            <a:off x="778890" y="4033272"/>
            <a:ext cx="10526614" cy="228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19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84111-B735-BFCC-4530-D1055A4FA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16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B88B6-0500-3395-6341-84A7D1A0C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225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B2F130-3974-6CF8-C390-943380AD4A03}"/>
              </a:ext>
            </a:extLst>
          </p:cNvPr>
          <p:cNvSpPr/>
          <p:nvPr/>
        </p:nvSpPr>
        <p:spPr bwMode="white">
          <a:xfrm>
            <a:off x="813914" y="2359989"/>
            <a:ext cx="10382598" cy="135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42C5E0-57E1-F95B-0891-151C3EFEA32C}"/>
              </a:ext>
            </a:extLst>
          </p:cNvPr>
          <p:cNvSpPr/>
          <p:nvPr/>
        </p:nvSpPr>
        <p:spPr bwMode="white">
          <a:xfrm>
            <a:off x="813914" y="4087838"/>
            <a:ext cx="9662518" cy="41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34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BE359-B48D-4159-4987-D39DC5029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239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56681B-3128-A492-259F-BFD421FB0421}"/>
              </a:ext>
            </a:extLst>
          </p:cNvPr>
          <p:cNvSpPr/>
          <p:nvPr/>
        </p:nvSpPr>
        <p:spPr bwMode="white">
          <a:xfrm>
            <a:off x="813914" y="2320796"/>
            <a:ext cx="10330730" cy="149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860356-6D2A-0C93-4F5D-4B04C9D5497D}"/>
              </a:ext>
            </a:extLst>
          </p:cNvPr>
          <p:cNvSpPr/>
          <p:nvPr/>
        </p:nvSpPr>
        <p:spPr bwMode="white">
          <a:xfrm>
            <a:off x="813914" y="4008909"/>
            <a:ext cx="7358262" cy="44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4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F22BF-D147-3900-9EC4-2DEA72A3F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7C9D3-96F9-A32F-3CBC-530E6503696E}"/>
              </a:ext>
            </a:extLst>
          </p:cNvPr>
          <p:cNvSpPr/>
          <p:nvPr/>
        </p:nvSpPr>
        <p:spPr bwMode="white">
          <a:xfrm>
            <a:off x="10262267" y="4214409"/>
            <a:ext cx="380855" cy="38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2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B00E2-326F-51C2-E77B-6FD83507D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30565"/>
            <a:ext cx="11340000" cy="1796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AB4F4C-613F-761A-B6B4-5F0549E3B645}"/>
              </a:ext>
            </a:extLst>
          </p:cNvPr>
          <p:cNvSpPr/>
          <p:nvPr/>
        </p:nvSpPr>
        <p:spPr bwMode="white">
          <a:xfrm>
            <a:off x="10271788" y="2836415"/>
            <a:ext cx="371334" cy="3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01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3E466-B216-CB28-A598-9DE93EB4C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BB2327-0148-4198-49CE-56C8AD7EC25A}"/>
              </a:ext>
            </a:extLst>
          </p:cNvPr>
          <p:cNvSpPr/>
          <p:nvPr/>
        </p:nvSpPr>
        <p:spPr bwMode="white">
          <a:xfrm>
            <a:off x="10271788" y="3284581"/>
            <a:ext cx="380856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4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F549A-C35B-CEBC-9E13-D06966542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9E34F-66FD-5BD1-6DAA-9374B7D176FB}"/>
              </a:ext>
            </a:extLst>
          </p:cNvPr>
          <p:cNvSpPr/>
          <p:nvPr/>
        </p:nvSpPr>
        <p:spPr bwMode="white">
          <a:xfrm>
            <a:off x="8034256" y="4177889"/>
            <a:ext cx="304685" cy="38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CD0341-A92E-9728-B09E-F87CB391C6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09"/>
          <a:stretch/>
        </p:blipFill>
        <p:spPr>
          <a:xfrm>
            <a:off x="5411924" y="4716884"/>
            <a:ext cx="1368152" cy="199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9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C38B5-2E85-DBC9-C650-64AE1EAFF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FA94DF-0C16-C75B-EC17-0C88F468579B}"/>
              </a:ext>
            </a:extLst>
          </p:cNvPr>
          <p:cNvSpPr/>
          <p:nvPr/>
        </p:nvSpPr>
        <p:spPr bwMode="white">
          <a:xfrm>
            <a:off x="5844332" y="3228114"/>
            <a:ext cx="1647204" cy="42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C88A6B-A6A3-8D00-7682-A640DBE5C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8" r="43182"/>
          <a:stretch/>
        </p:blipFill>
        <p:spPr>
          <a:xfrm>
            <a:off x="5051884" y="3806076"/>
            <a:ext cx="2088232" cy="299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5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551BC-CD1E-CA35-818F-768ABCCE0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419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48A6D-AA33-A186-D3FD-EDED1392B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164301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D8536C-8E05-4180-6CF6-4607B5EB8156}"/>
              </a:ext>
            </a:extLst>
          </p:cNvPr>
          <p:cNvSpPr/>
          <p:nvPr/>
        </p:nvSpPr>
        <p:spPr bwMode="white">
          <a:xfrm>
            <a:off x="322504" y="2949275"/>
            <a:ext cx="10165984" cy="223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781E06E-6531-183A-5A53-D6123D145F41}"/>
              </a:ext>
            </a:extLst>
          </p:cNvPr>
          <p:cNvSpPr/>
          <p:nvPr/>
        </p:nvSpPr>
        <p:spPr bwMode="white">
          <a:xfrm>
            <a:off x="322504" y="5549971"/>
            <a:ext cx="10165984" cy="130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26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4A2FC-CFEA-B1B0-6A15-FCB381EC4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833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