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40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652395"/>
            <a:ext cx="8953500" cy="1552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90" y="692150"/>
            <a:ext cx="9022080" cy="61429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0131" y="1981201"/>
            <a:ext cx="6442669" cy="4783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20" y="791210"/>
            <a:ext cx="9305925" cy="570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131" y="2734733"/>
            <a:ext cx="897002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6531" y="3234266"/>
            <a:ext cx="1989202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0331" y="3225800"/>
            <a:ext cx="507536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7796" y="3759200"/>
            <a:ext cx="4351403" cy="414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8731" y="3715131"/>
            <a:ext cx="3826935" cy="224161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29263" y="4250267"/>
            <a:ext cx="4910204" cy="2218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145" y="918845"/>
            <a:ext cx="631507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745" y="824230"/>
            <a:ext cx="89058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3667" y="1363133"/>
            <a:ext cx="2870200" cy="635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6599" y="2158999"/>
            <a:ext cx="3420533" cy="668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8733" y="3488267"/>
            <a:ext cx="7205134" cy="2878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261745"/>
            <a:ext cx="923925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370" y="857885"/>
            <a:ext cx="88106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7664" y="905933"/>
            <a:ext cx="8737135" cy="3674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1531" y="4749800"/>
            <a:ext cx="7424802" cy="1523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819785"/>
            <a:ext cx="922972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1663" y="2887134"/>
            <a:ext cx="6137869" cy="3598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1095375"/>
            <a:ext cx="49720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08863" y="1168400"/>
            <a:ext cx="4419137" cy="4690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470" y="715010"/>
            <a:ext cx="8970645" cy="603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433195"/>
            <a:ext cx="82867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5531" y="1473200"/>
            <a:ext cx="8203736" cy="1947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0131" y="3437467"/>
            <a:ext cx="6374936" cy="2015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196975"/>
            <a:ext cx="746760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1701165"/>
            <a:ext cx="923925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6265" y="1775586"/>
            <a:ext cx="492295" cy="501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5944" y="3214372"/>
            <a:ext cx="492295" cy="501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84116" y="4121650"/>
            <a:ext cx="492295" cy="501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729615"/>
            <a:ext cx="9239250" cy="597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7798" y="5223933"/>
            <a:ext cx="507536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1049655"/>
            <a:ext cx="72961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4516755"/>
            <a:ext cx="3248025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72731" y="1049867"/>
            <a:ext cx="6984536" cy="1905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8130" y="3031067"/>
            <a:ext cx="7153869" cy="292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1038225"/>
            <a:ext cx="92106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3664" y="5080001"/>
            <a:ext cx="1320336" cy="601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800100"/>
            <a:ext cx="88963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6929" y="838200"/>
            <a:ext cx="4622337" cy="289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3797" y="3767667"/>
            <a:ext cx="5502870" cy="2463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180" y="752475"/>
            <a:ext cx="7296785" cy="6035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4996" y="728133"/>
            <a:ext cx="7526403" cy="6036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268730"/>
            <a:ext cx="93345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3501390"/>
            <a:ext cx="329565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6105" y="2221594"/>
            <a:ext cx="492295" cy="501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975995"/>
            <a:ext cx="93726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2345" y="1713594"/>
            <a:ext cx="492295" cy="501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2344" y="3455399"/>
            <a:ext cx="492295" cy="501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0035" y="4331881"/>
            <a:ext cx="492295" cy="501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08685"/>
            <a:ext cx="92583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975" y="3933190"/>
            <a:ext cx="3057525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8825" y="1073514"/>
            <a:ext cx="492295" cy="501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4609" y="2741176"/>
            <a:ext cx="492295" cy="501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2099945"/>
            <a:ext cx="92868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8798" y="3691467"/>
            <a:ext cx="431335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2162175"/>
            <a:ext cx="76581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3731" y="2633133"/>
            <a:ext cx="1278002" cy="342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9664" y="3174999"/>
            <a:ext cx="1278002" cy="651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9665" y="3962399"/>
            <a:ext cx="676868" cy="643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023620"/>
            <a:ext cx="9239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8531" y="956734"/>
            <a:ext cx="431335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2931" y="3056468"/>
            <a:ext cx="609136" cy="392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095" y="1633220"/>
            <a:ext cx="71151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0267" y="3124200"/>
            <a:ext cx="5003800" cy="205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2024-12-31T00:35:16Z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