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3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D935B2-A300-E1B7-EFB9-B414548D4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3100387"/>
            <a:ext cx="63341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D563E-513D-D1C0-92A4-85F7737EB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8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879933-BCBD-6B3A-8452-C1F11AC5BD25}"/>
              </a:ext>
            </a:extLst>
          </p:cNvPr>
          <p:cNvSpPr/>
          <p:nvPr/>
        </p:nvSpPr>
        <p:spPr bwMode="white">
          <a:xfrm>
            <a:off x="1454962" y="5229200"/>
            <a:ext cx="2264774" cy="119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74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AF242-3331-EB9A-84FE-0D36FDB36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7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46950B-AC05-13F8-7D1C-9322BDAF0CE8}"/>
              </a:ext>
            </a:extLst>
          </p:cNvPr>
          <p:cNvSpPr/>
          <p:nvPr/>
        </p:nvSpPr>
        <p:spPr bwMode="white">
          <a:xfrm>
            <a:off x="8112224" y="1484785"/>
            <a:ext cx="648071" cy="108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060259-B637-76F9-C077-3860778B7D45}"/>
              </a:ext>
            </a:extLst>
          </p:cNvPr>
          <p:cNvSpPr/>
          <p:nvPr/>
        </p:nvSpPr>
        <p:spPr bwMode="white">
          <a:xfrm>
            <a:off x="8688288" y="4291281"/>
            <a:ext cx="648071" cy="105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43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71039-7190-E658-5022-F403E79BF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55219-5D78-F9A0-B0D7-A1743E697ACB}"/>
              </a:ext>
            </a:extLst>
          </p:cNvPr>
          <p:cNvSpPr/>
          <p:nvPr/>
        </p:nvSpPr>
        <p:spPr bwMode="white">
          <a:xfrm>
            <a:off x="10119445" y="1872341"/>
            <a:ext cx="323727" cy="38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B5A28-F3C9-720C-F705-C1A1A81352EB}"/>
              </a:ext>
            </a:extLst>
          </p:cNvPr>
          <p:cNvSpPr/>
          <p:nvPr/>
        </p:nvSpPr>
        <p:spPr bwMode="white">
          <a:xfrm>
            <a:off x="4911234" y="3569471"/>
            <a:ext cx="304685" cy="37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9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B974D-BD00-E273-A8E0-3E92D566B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24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884CD-1A00-377E-61DE-1103F5203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958260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23F1BF3-E330-A8E4-2353-C910A9C91A93}"/>
              </a:ext>
            </a:extLst>
          </p:cNvPr>
          <p:cNvSpPr/>
          <p:nvPr/>
        </p:nvSpPr>
        <p:spPr bwMode="white">
          <a:xfrm>
            <a:off x="2339528" y="3068960"/>
            <a:ext cx="1768793" cy="92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44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3DCAE-78DA-1007-FC0A-F8B5A562E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0392"/>
            <a:ext cx="11340000" cy="145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12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B5DB6-F086-DABB-6694-A69FDDA7F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500173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1901726-FEE2-0FFA-A6FE-66DC5C356154}"/>
              </a:ext>
            </a:extLst>
          </p:cNvPr>
          <p:cNvSpPr/>
          <p:nvPr/>
        </p:nvSpPr>
        <p:spPr bwMode="white">
          <a:xfrm>
            <a:off x="2483544" y="2852936"/>
            <a:ext cx="3600400" cy="93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3769D07-8F84-0251-3808-15F7682B69A0}"/>
              </a:ext>
            </a:extLst>
          </p:cNvPr>
          <p:cNvSpPr/>
          <p:nvPr/>
        </p:nvSpPr>
        <p:spPr bwMode="white">
          <a:xfrm>
            <a:off x="2483544" y="4235129"/>
            <a:ext cx="3456384" cy="93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BF97D6A-5D59-3A10-1D4D-3D434FDA992E}"/>
              </a:ext>
            </a:extLst>
          </p:cNvPr>
          <p:cNvSpPr/>
          <p:nvPr/>
        </p:nvSpPr>
        <p:spPr bwMode="white">
          <a:xfrm>
            <a:off x="2555552" y="5634000"/>
            <a:ext cx="1728192" cy="89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1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EF7EA-E824-64D7-DC70-DC67548D8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8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A4F60-FE30-1671-9B71-3737540B0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6217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CB5BEA-AE3F-0AF3-9038-B918C4B86362}"/>
              </a:ext>
            </a:extLst>
          </p:cNvPr>
          <p:cNvSpPr/>
          <p:nvPr/>
        </p:nvSpPr>
        <p:spPr bwMode="white">
          <a:xfrm>
            <a:off x="813914" y="2276872"/>
            <a:ext cx="2533726" cy="96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B45EA0-1AD0-661D-840F-F80A5B55B741}"/>
              </a:ext>
            </a:extLst>
          </p:cNvPr>
          <p:cNvSpPr/>
          <p:nvPr/>
        </p:nvSpPr>
        <p:spPr bwMode="white">
          <a:xfrm>
            <a:off x="813914" y="3684347"/>
            <a:ext cx="7574286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D19CD4-0F93-C80E-2B72-0A75DF34F1E6}"/>
              </a:ext>
            </a:extLst>
          </p:cNvPr>
          <p:cNvSpPr/>
          <p:nvPr/>
        </p:nvSpPr>
        <p:spPr bwMode="white">
          <a:xfrm>
            <a:off x="813914" y="4542608"/>
            <a:ext cx="2389710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86C43-FC47-1C50-E7AB-DAB9BFDA0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56653"/>
            <a:ext cx="11340000" cy="234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81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74976-6D74-82A0-10C8-DAB0E114B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35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63771-1614-FA8A-C286-699FE61A762E}"/>
              </a:ext>
            </a:extLst>
          </p:cNvPr>
          <p:cNvSpPr/>
          <p:nvPr/>
        </p:nvSpPr>
        <p:spPr bwMode="white">
          <a:xfrm>
            <a:off x="10233702" y="2298196"/>
            <a:ext cx="428463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91E36E-B68C-95CB-A643-A80E7E804B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4269913"/>
            <a:ext cx="11340000" cy="2728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469E46-368F-B4F2-A7C4-61BA7C39F080}"/>
              </a:ext>
            </a:extLst>
          </p:cNvPr>
          <p:cNvSpPr/>
          <p:nvPr/>
        </p:nvSpPr>
        <p:spPr bwMode="white">
          <a:xfrm>
            <a:off x="10309224" y="4670553"/>
            <a:ext cx="428463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21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C2E89-FCB4-BAAC-B5DB-3925B5476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6" r="12589"/>
          <a:stretch/>
        </p:blipFill>
        <p:spPr>
          <a:xfrm>
            <a:off x="1139768" y="1267211"/>
            <a:ext cx="9912464" cy="559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7840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2F19E-C6B1-E863-4623-79CFD8D11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7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80036-ADD5-2CAF-1F2D-9BD4721BB6B7}"/>
              </a:ext>
            </a:extLst>
          </p:cNvPr>
          <p:cNvSpPr/>
          <p:nvPr/>
        </p:nvSpPr>
        <p:spPr bwMode="white">
          <a:xfrm>
            <a:off x="8040664" y="1690649"/>
            <a:ext cx="495113" cy="9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F6E4A5-BB42-FB8C-552B-51F51FBC3045}"/>
              </a:ext>
            </a:extLst>
          </p:cNvPr>
          <p:cNvSpPr/>
          <p:nvPr/>
        </p:nvSpPr>
        <p:spPr bwMode="white">
          <a:xfrm>
            <a:off x="7452096" y="2414433"/>
            <a:ext cx="3444991" cy="4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8B282E-6602-24BC-57E0-6C3F08CB9768}"/>
              </a:ext>
            </a:extLst>
          </p:cNvPr>
          <p:cNvSpPr/>
          <p:nvPr/>
        </p:nvSpPr>
        <p:spPr bwMode="white">
          <a:xfrm>
            <a:off x="1661319" y="3347733"/>
            <a:ext cx="1618639" cy="4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44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4A162-672F-6F30-61E0-2B1388490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95782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94A3E6-BC30-2DEA-CCC6-B05711C08508}"/>
              </a:ext>
            </a:extLst>
          </p:cNvPr>
          <p:cNvSpPr/>
          <p:nvPr/>
        </p:nvSpPr>
        <p:spPr bwMode="white">
          <a:xfrm>
            <a:off x="813914" y="2348880"/>
            <a:ext cx="865440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BADB5A1-C180-ACBA-20DE-056145E8B77C}"/>
              </a:ext>
            </a:extLst>
          </p:cNvPr>
          <p:cNvSpPr/>
          <p:nvPr/>
        </p:nvSpPr>
        <p:spPr bwMode="white">
          <a:xfrm>
            <a:off x="2627561" y="3717032"/>
            <a:ext cx="3270786" cy="93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FF4A828-46A6-D50B-D91D-2421E3648F6B}"/>
              </a:ext>
            </a:extLst>
          </p:cNvPr>
          <p:cNvSpPr/>
          <p:nvPr/>
        </p:nvSpPr>
        <p:spPr bwMode="white">
          <a:xfrm>
            <a:off x="2555552" y="5157192"/>
            <a:ext cx="1609898" cy="86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80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52C16-7C67-E263-F581-669994EC5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1044"/>
            <a:ext cx="11340000" cy="241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3551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7C998-6274-33A5-579C-2CBAACCA6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697391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2C29D95-4DC1-AB81-03BC-92E787B6BCEF}"/>
              </a:ext>
            </a:extLst>
          </p:cNvPr>
          <p:cNvSpPr/>
          <p:nvPr/>
        </p:nvSpPr>
        <p:spPr bwMode="white">
          <a:xfrm>
            <a:off x="2411536" y="2676355"/>
            <a:ext cx="3096433" cy="101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3F4ADFA-732C-6D1B-F056-4829D2E29AF9}"/>
              </a:ext>
            </a:extLst>
          </p:cNvPr>
          <p:cNvSpPr/>
          <p:nvPr/>
        </p:nvSpPr>
        <p:spPr bwMode="white">
          <a:xfrm>
            <a:off x="2594418" y="4187254"/>
            <a:ext cx="1113262" cy="94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D7AC035-0CF9-4736-F756-70AFDE68EAB4}"/>
              </a:ext>
            </a:extLst>
          </p:cNvPr>
          <p:cNvSpPr/>
          <p:nvPr/>
        </p:nvSpPr>
        <p:spPr bwMode="white">
          <a:xfrm>
            <a:off x="852000" y="5462736"/>
            <a:ext cx="5736000" cy="122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99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5611F-0365-D872-7DEB-FAAAFB03AB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628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064EF-BFBE-A58A-9D12-4A1668A81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81304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E811060-6C34-4DCC-4B1D-E0ADC3340BBF}"/>
              </a:ext>
            </a:extLst>
          </p:cNvPr>
          <p:cNvSpPr/>
          <p:nvPr/>
        </p:nvSpPr>
        <p:spPr bwMode="white">
          <a:xfrm>
            <a:off x="3563664" y="2852936"/>
            <a:ext cx="4176464" cy="87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57F3803-E172-3AA6-BADA-05C1E208A301}"/>
              </a:ext>
            </a:extLst>
          </p:cNvPr>
          <p:cNvSpPr/>
          <p:nvPr/>
        </p:nvSpPr>
        <p:spPr bwMode="white">
          <a:xfrm>
            <a:off x="813914" y="4293096"/>
            <a:ext cx="8654406" cy="101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0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D476A-EAF9-4805-AD38-20DEF7632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786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D73D1-FE49-7CEC-8CD7-DD9020A3C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615217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6D1AA89-2F25-87AC-2C2B-5E66356A0E61}"/>
              </a:ext>
            </a:extLst>
          </p:cNvPr>
          <p:cNvSpPr/>
          <p:nvPr/>
        </p:nvSpPr>
        <p:spPr bwMode="white">
          <a:xfrm>
            <a:off x="2555552" y="2852937"/>
            <a:ext cx="6552727" cy="93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60093188-32EB-C62B-91D6-A2BF378F23D3}"/>
              </a:ext>
            </a:extLst>
          </p:cNvPr>
          <p:cNvSpPr/>
          <p:nvPr/>
        </p:nvSpPr>
        <p:spPr bwMode="white">
          <a:xfrm>
            <a:off x="2555552" y="4263892"/>
            <a:ext cx="3312367" cy="93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01835339-EE71-1BF9-14D9-12FCEF31DEC8}"/>
              </a:ext>
            </a:extLst>
          </p:cNvPr>
          <p:cNvSpPr/>
          <p:nvPr/>
        </p:nvSpPr>
        <p:spPr bwMode="white">
          <a:xfrm>
            <a:off x="2555552" y="5634000"/>
            <a:ext cx="1590855" cy="9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4" grpId="0" animBg="1"/>
      <p:bldP spid="5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C4259-754A-18C8-A5A5-225038B13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6469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7BC198-EFCA-C485-6A8A-05AC5A276685}"/>
              </a:ext>
            </a:extLst>
          </p:cNvPr>
          <p:cNvSpPr/>
          <p:nvPr/>
        </p:nvSpPr>
        <p:spPr bwMode="white">
          <a:xfrm>
            <a:off x="813914" y="2864642"/>
            <a:ext cx="7358262" cy="41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30D0E0-818B-AE4D-7F47-3E1B82DB7C01}"/>
              </a:ext>
            </a:extLst>
          </p:cNvPr>
          <p:cNvSpPr/>
          <p:nvPr/>
        </p:nvSpPr>
        <p:spPr bwMode="white">
          <a:xfrm>
            <a:off x="813914" y="3723118"/>
            <a:ext cx="5093954" cy="4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4344DD-4F77-165C-4139-2BDC6B49F5BA}"/>
              </a:ext>
            </a:extLst>
          </p:cNvPr>
          <p:cNvSpPr/>
          <p:nvPr/>
        </p:nvSpPr>
        <p:spPr bwMode="white">
          <a:xfrm>
            <a:off x="813914" y="4591132"/>
            <a:ext cx="5389118" cy="4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43DFC4-A176-432E-E554-794AF7234982}"/>
              </a:ext>
            </a:extLst>
          </p:cNvPr>
          <p:cNvSpPr/>
          <p:nvPr/>
        </p:nvSpPr>
        <p:spPr bwMode="white">
          <a:xfrm>
            <a:off x="813914" y="5420992"/>
            <a:ext cx="9158462" cy="45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9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C8273-88EA-EAC7-5530-A63E4EF89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A1CE6-E16B-F958-1CDA-76C5C4791737}"/>
              </a:ext>
            </a:extLst>
          </p:cNvPr>
          <p:cNvSpPr/>
          <p:nvPr/>
        </p:nvSpPr>
        <p:spPr bwMode="white">
          <a:xfrm>
            <a:off x="10271788" y="1805444"/>
            <a:ext cx="371334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59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86E03-3023-8EC5-0F88-9E07C8E40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742F21-68D4-DAA2-1B16-AF9C9B4A68C6}"/>
              </a:ext>
            </a:extLst>
          </p:cNvPr>
          <p:cNvSpPr/>
          <p:nvPr/>
        </p:nvSpPr>
        <p:spPr bwMode="white">
          <a:xfrm>
            <a:off x="10300352" y="3093995"/>
            <a:ext cx="342770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7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8088A-C972-9B31-DDA7-A03E61224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15" y="1224000"/>
            <a:ext cx="11340000" cy="4475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94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869F9-992C-17BF-3371-C152DB516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8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2D94BC-624F-9278-131A-EB3702963EAC}"/>
              </a:ext>
            </a:extLst>
          </p:cNvPr>
          <p:cNvSpPr/>
          <p:nvPr/>
        </p:nvSpPr>
        <p:spPr bwMode="white">
          <a:xfrm>
            <a:off x="10271788" y="3177445"/>
            <a:ext cx="371334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13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7564C-5A69-5F66-2B9E-15E755F98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17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EAD96-94D3-8DB7-B33F-8450E6206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919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121C2C-AADC-FA6F-08CC-9E4F1AE68383}"/>
              </a:ext>
            </a:extLst>
          </p:cNvPr>
          <p:cNvSpPr/>
          <p:nvPr/>
        </p:nvSpPr>
        <p:spPr bwMode="white">
          <a:xfrm>
            <a:off x="10192503" y="1624772"/>
            <a:ext cx="428463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F6A9C-CAF3-7089-5D6D-ACBF45EAC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B3CA9-ED1C-F918-D31F-EE46A09066C2}"/>
              </a:ext>
            </a:extLst>
          </p:cNvPr>
          <p:cNvSpPr/>
          <p:nvPr/>
        </p:nvSpPr>
        <p:spPr bwMode="white">
          <a:xfrm>
            <a:off x="3102166" y="2924944"/>
            <a:ext cx="7615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2B2557-EF36-32B7-9342-05880E35070F}"/>
              </a:ext>
            </a:extLst>
          </p:cNvPr>
          <p:cNvSpPr/>
          <p:nvPr/>
        </p:nvSpPr>
        <p:spPr bwMode="white">
          <a:xfrm>
            <a:off x="1692997" y="6018311"/>
            <a:ext cx="761712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00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2025-01-07T20:51:17Z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