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3" autoAdjust="0"/>
    <p:restoredTop sz="94660"/>
  </p:normalViewPr>
  <p:slideViewPr>
    <p:cSldViewPr showGuides="1">
      <p:cViewPr varScale="1">
        <p:scale>
          <a:sx n="72" d="100"/>
          <a:sy n="72" d="100"/>
        </p:scale>
        <p:origin x="46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D8CD33B-3F8C-C942-2B87-1EAD140DD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48948"/>
            <a:ext cx="11520000" cy="560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0AA80-A2E2-D923-B3B0-931EF4661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7CDD6-F684-3C66-5020-F08AF8ABA5C4}"/>
              </a:ext>
            </a:extLst>
          </p:cNvPr>
          <p:cNvSpPr/>
          <p:nvPr/>
        </p:nvSpPr>
        <p:spPr bwMode="white">
          <a:xfrm>
            <a:off x="6901209" y="5167748"/>
            <a:ext cx="3299247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26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129C6-2BC8-24BC-03C6-C6FE10CC0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90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A58F2-89C3-0CA0-3324-68703C3F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61" y="1224000"/>
            <a:ext cx="11340000" cy="271173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D44197-5D76-7E2B-57CA-BEBAA3FCFAC9}"/>
              </a:ext>
            </a:extLst>
          </p:cNvPr>
          <p:cNvSpPr/>
          <p:nvPr/>
        </p:nvSpPr>
        <p:spPr bwMode="white">
          <a:xfrm>
            <a:off x="819075" y="2388902"/>
            <a:ext cx="5990110" cy="42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14F35E-9EE4-10EA-DEFA-7D6B8000280F}"/>
              </a:ext>
            </a:extLst>
          </p:cNvPr>
          <p:cNvSpPr/>
          <p:nvPr/>
        </p:nvSpPr>
        <p:spPr bwMode="white">
          <a:xfrm>
            <a:off x="819075" y="3238707"/>
            <a:ext cx="5630070" cy="43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36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9EFF0-2080-BCEE-9A32-75A0A494E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62" y="1224000"/>
            <a:ext cx="11340000" cy="531391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ABEAEF-F3B5-120E-7831-BD4AF615F0EB}"/>
              </a:ext>
            </a:extLst>
          </p:cNvPr>
          <p:cNvSpPr/>
          <p:nvPr/>
        </p:nvSpPr>
        <p:spPr bwMode="white">
          <a:xfrm>
            <a:off x="806976" y="2290591"/>
            <a:ext cx="8078342" cy="39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5290BE-8C1F-EC56-4E2D-F01D1E5A23F2}"/>
              </a:ext>
            </a:extLst>
          </p:cNvPr>
          <p:cNvSpPr/>
          <p:nvPr/>
        </p:nvSpPr>
        <p:spPr bwMode="white">
          <a:xfrm>
            <a:off x="806976" y="3140968"/>
            <a:ext cx="8726414" cy="94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F5F61D9-9495-9BBD-F773-90200F8966C0}"/>
              </a:ext>
            </a:extLst>
          </p:cNvPr>
          <p:cNvSpPr/>
          <p:nvPr/>
        </p:nvSpPr>
        <p:spPr bwMode="white">
          <a:xfrm>
            <a:off x="806976" y="4437112"/>
            <a:ext cx="8726414" cy="54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EF33B8E-55FE-C85E-E9F1-498E87395DE2}"/>
              </a:ext>
            </a:extLst>
          </p:cNvPr>
          <p:cNvSpPr/>
          <p:nvPr/>
        </p:nvSpPr>
        <p:spPr bwMode="white">
          <a:xfrm>
            <a:off x="806976" y="5332288"/>
            <a:ext cx="7790310" cy="104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04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5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BD0C2-79AE-9779-5FD2-3FE6F0E06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50048-168D-A70F-B790-AE7D77B0B229}"/>
              </a:ext>
            </a:extLst>
          </p:cNvPr>
          <p:cNvSpPr/>
          <p:nvPr/>
        </p:nvSpPr>
        <p:spPr bwMode="white">
          <a:xfrm>
            <a:off x="9053047" y="4319680"/>
            <a:ext cx="1694811" cy="5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1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CC2B1-28A7-1D23-0918-F9C81D694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BBEA2-8960-FF6B-125F-D973918B8256}"/>
              </a:ext>
            </a:extLst>
          </p:cNvPr>
          <p:cNvSpPr/>
          <p:nvPr/>
        </p:nvSpPr>
        <p:spPr bwMode="white">
          <a:xfrm>
            <a:off x="10328916" y="4161685"/>
            <a:ext cx="342770" cy="38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0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39349-EE33-2D7D-925F-ACB844D2E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3982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C088D1-603E-CA59-AAAF-D7E224579E05}"/>
              </a:ext>
            </a:extLst>
          </p:cNvPr>
          <p:cNvSpPr/>
          <p:nvPr/>
        </p:nvSpPr>
        <p:spPr bwMode="white">
          <a:xfrm>
            <a:off x="931284" y="4005064"/>
            <a:ext cx="480467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3CB639-8BB9-0808-C008-27FA606E037C}"/>
              </a:ext>
            </a:extLst>
          </p:cNvPr>
          <p:cNvSpPr/>
          <p:nvPr/>
        </p:nvSpPr>
        <p:spPr bwMode="white">
          <a:xfrm>
            <a:off x="2567608" y="5445224"/>
            <a:ext cx="3024336" cy="95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01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158D7-8725-CB24-09AC-3BEC93112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4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B4D0F6-7FA0-2B09-6744-B1713CBE50B6}"/>
              </a:ext>
            </a:extLst>
          </p:cNvPr>
          <p:cNvSpPr/>
          <p:nvPr/>
        </p:nvSpPr>
        <p:spPr bwMode="white">
          <a:xfrm>
            <a:off x="931284" y="4149080"/>
            <a:ext cx="81170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BDDC04-1C2A-6A7D-5429-178993997056}"/>
              </a:ext>
            </a:extLst>
          </p:cNvPr>
          <p:cNvSpPr/>
          <p:nvPr/>
        </p:nvSpPr>
        <p:spPr bwMode="white">
          <a:xfrm>
            <a:off x="2639616" y="5634001"/>
            <a:ext cx="1595598" cy="8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9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F97AE-71EF-6F51-01B1-7D590E1AE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53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88FC4-AD74-AB95-4CAF-0749D72A8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74260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205E296-E60A-D8F6-2ED9-2C4ADD05EC71}"/>
              </a:ext>
            </a:extLst>
          </p:cNvPr>
          <p:cNvSpPr/>
          <p:nvPr/>
        </p:nvSpPr>
        <p:spPr bwMode="white">
          <a:xfrm>
            <a:off x="2594418" y="2810762"/>
            <a:ext cx="4569646" cy="9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52B5DDE-7002-5F8F-ACA1-8F37F1C46C30}"/>
              </a:ext>
            </a:extLst>
          </p:cNvPr>
          <p:cNvSpPr/>
          <p:nvPr/>
        </p:nvSpPr>
        <p:spPr bwMode="white">
          <a:xfrm>
            <a:off x="2483544" y="4221088"/>
            <a:ext cx="4680520" cy="9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DEA4AF7-C2A5-30F8-2958-187782D56615}"/>
              </a:ext>
            </a:extLst>
          </p:cNvPr>
          <p:cNvSpPr/>
          <p:nvPr/>
        </p:nvSpPr>
        <p:spPr bwMode="white">
          <a:xfrm>
            <a:off x="2594418" y="5631414"/>
            <a:ext cx="1761334" cy="56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7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8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98026-6710-1DE8-7437-E2C2F115A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246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54733-8D14-46A6-1C7F-AD21EC633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417461" cy="5868000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4028F97-27BC-2ADB-7E63-0BCF74716524}"/>
              </a:ext>
            </a:extLst>
          </p:cNvPr>
          <p:cNvSpPr/>
          <p:nvPr/>
        </p:nvSpPr>
        <p:spPr bwMode="white">
          <a:xfrm>
            <a:off x="2686984" y="2537656"/>
            <a:ext cx="2808311" cy="8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D47FB3C-64A5-2B69-1505-177E67134ACC}"/>
              </a:ext>
            </a:extLst>
          </p:cNvPr>
          <p:cNvSpPr/>
          <p:nvPr/>
        </p:nvSpPr>
        <p:spPr bwMode="white">
          <a:xfrm>
            <a:off x="2686984" y="3816357"/>
            <a:ext cx="1368152" cy="8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8F435B0-AD29-961A-AE32-7EA313B1DF26}"/>
              </a:ext>
            </a:extLst>
          </p:cNvPr>
          <p:cNvSpPr/>
          <p:nvPr/>
        </p:nvSpPr>
        <p:spPr bwMode="white">
          <a:xfrm>
            <a:off x="1020452" y="5134061"/>
            <a:ext cx="7643196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A7949B7-F823-5982-20BB-CBAAF0730CF0}"/>
              </a:ext>
            </a:extLst>
          </p:cNvPr>
          <p:cNvSpPr/>
          <p:nvPr/>
        </p:nvSpPr>
        <p:spPr bwMode="white">
          <a:xfrm>
            <a:off x="1020452" y="5805265"/>
            <a:ext cx="42588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2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4" grpId="0" animBg="1"/>
      <p:bldP spid="3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