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24" r:id="rId2"/>
    <p:sldId id="341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46" autoAdjust="0"/>
    <p:restoredTop sz="94660"/>
  </p:normalViewPr>
  <p:slideViewPr>
    <p:cSldViewPr showGuides="1">
      <p:cViewPr varScale="1">
        <p:scale>
          <a:sx n="72" d="100"/>
          <a:sy n="72" d="100"/>
        </p:scale>
        <p:origin x="360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AB03D54-34A2-72F1-42BE-25CC2DEA2C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9387" y="2947987"/>
            <a:ext cx="6753225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9CE814-577C-4DF7-50A7-7D1CED2966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67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FA9532-9129-D45F-9EFA-24966A64E34D}"/>
              </a:ext>
            </a:extLst>
          </p:cNvPr>
          <p:cNvSpPr/>
          <p:nvPr/>
        </p:nvSpPr>
        <p:spPr bwMode="white">
          <a:xfrm>
            <a:off x="931284" y="4500865"/>
            <a:ext cx="6388852" cy="447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9CDDC57-C6DD-80D5-4751-C22C5831A7FE}"/>
              </a:ext>
            </a:extLst>
          </p:cNvPr>
          <p:cNvSpPr/>
          <p:nvPr/>
        </p:nvSpPr>
        <p:spPr bwMode="white">
          <a:xfrm>
            <a:off x="2711624" y="5415340"/>
            <a:ext cx="4896543" cy="40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170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CEF243-C964-95FC-B9F8-7BFBB294EC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8057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8F2300-7F9E-62D7-50BB-CF8D485A7512}"/>
              </a:ext>
            </a:extLst>
          </p:cNvPr>
          <p:cNvSpPr/>
          <p:nvPr/>
        </p:nvSpPr>
        <p:spPr bwMode="white">
          <a:xfrm>
            <a:off x="813914" y="2455104"/>
            <a:ext cx="5846094" cy="44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AADF20-4081-55BA-5BC2-9050B31E3125}"/>
              </a:ext>
            </a:extLst>
          </p:cNvPr>
          <p:cNvSpPr/>
          <p:nvPr/>
        </p:nvSpPr>
        <p:spPr bwMode="white">
          <a:xfrm>
            <a:off x="2708675" y="3371275"/>
            <a:ext cx="3303261" cy="410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831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94AA98-7B59-8925-F3A7-7EC79A9283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55748"/>
            <a:ext cx="11340000" cy="1946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5559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1F58B0-CDCC-5308-ED85-5197E59EF9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868" y="1224000"/>
            <a:ext cx="11340000" cy="4652907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27E8BF9-1DD6-C29A-8BCF-95A3142E2626}"/>
              </a:ext>
            </a:extLst>
          </p:cNvPr>
          <p:cNvSpPr/>
          <p:nvPr/>
        </p:nvSpPr>
        <p:spPr bwMode="white">
          <a:xfrm>
            <a:off x="2538420" y="2463503"/>
            <a:ext cx="7056784" cy="400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087B38E-2109-5E58-DF00-2B6473E04C12}"/>
              </a:ext>
            </a:extLst>
          </p:cNvPr>
          <p:cNvSpPr/>
          <p:nvPr/>
        </p:nvSpPr>
        <p:spPr bwMode="white">
          <a:xfrm>
            <a:off x="2538420" y="3426503"/>
            <a:ext cx="2971460" cy="39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97AEB53-1D7C-EA1B-F2A6-D49A8D837231}"/>
              </a:ext>
            </a:extLst>
          </p:cNvPr>
          <p:cNvSpPr/>
          <p:nvPr/>
        </p:nvSpPr>
        <p:spPr bwMode="white">
          <a:xfrm>
            <a:off x="796782" y="4221089"/>
            <a:ext cx="843838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BB7F312F-0EA7-0A64-6CD4-D04B9911CCA2}"/>
              </a:ext>
            </a:extLst>
          </p:cNvPr>
          <p:cNvSpPr/>
          <p:nvPr/>
        </p:nvSpPr>
        <p:spPr bwMode="white">
          <a:xfrm>
            <a:off x="5119502" y="5266689"/>
            <a:ext cx="1104483" cy="38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092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7" grpId="0" animBg="1"/>
      <p:bldP spid="18" grpId="0" animBg="1"/>
      <p:bldP spid="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15FCFE-7D60-9654-18D0-147F384A9C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6557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36A6A1-3E31-78F0-91D7-92368D2C04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435" y="1224000"/>
            <a:ext cx="11340000" cy="3039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7972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1477B0-8909-28F7-69CE-21803F1B01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548134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2B1C44F-E6BE-4532-6A22-D8B92BF1D7F0}"/>
              </a:ext>
            </a:extLst>
          </p:cNvPr>
          <p:cNvSpPr/>
          <p:nvPr/>
        </p:nvSpPr>
        <p:spPr bwMode="white">
          <a:xfrm>
            <a:off x="813914" y="3212976"/>
            <a:ext cx="10238582" cy="1559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889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EDE3E5-1EE0-F722-79C6-C78A57BF89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64" y="1224000"/>
            <a:ext cx="11340000" cy="2881762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F87844-B31F-0770-3D7B-272E52B80A98}"/>
              </a:ext>
            </a:extLst>
          </p:cNvPr>
          <p:cNvSpPr/>
          <p:nvPr/>
        </p:nvSpPr>
        <p:spPr bwMode="white">
          <a:xfrm>
            <a:off x="787178" y="3456888"/>
            <a:ext cx="5918102" cy="476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7F03E3C-624E-B632-97E9-A83A782CE4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64" y="4168302"/>
            <a:ext cx="11340000" cy="1823752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18BB075-0AC5-1BA4-F8A7-BC88C414F9D3}"/>
              </a:ext>
            </a:extLst>
          </p:cNvPr>
          <p:cNvSpPr/>
          <p:nvPr/>
        </p:nvSpPr>
        <p:spPr bwMode="white">
          <a:xfrm>
            <a:off x="787178" y="4454754"/>
            <a:ext cx="10238582" cy="1537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824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09E3E9-22FB-0050-D83B-153E15AFD4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00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D7CA08-7255-004A-9D2B-3F5C1407BACB}"/>
              </a:ext>
            </a:extLst>
          </p:cNvPr>
          <p:cNvSpPr/>
          <p:nvPr/>
        </p:nvSpPr>
        <p:spPr bwMode="white">
          <a:xfrm>
            <a:off x="10243224" y="2739259"/>
            <a:ext cx="390377" cy="409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420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6FAF3C-76C1-1CA5-8753-443BDA69F3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69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605A56-447C-4FDB-2977-FAACDC1177A3}"/>
              </a:ext>
            </a:extLst>
          </p:cNvPr>
          <p:cNvSpPr/>
          <p:nvPr/>
        </p:nvSpPr>
        <p:spPr bwMode="white">
          <a:xfrm>
            <a:off x="10271788" y="1624597"/>
            <a:ext cx="361813" cy="41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0091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66919B-D011-51F1-D111-9C05939E3A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09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2CDDD2-1634-3CC4-A13A-44BE9E04531B}"/>
              </a:ext>
            </a:extLst>
          </p:cNvPr>
          <p:cNvSpPr/>
          <p:nvPr/>
        </p:nvSpPr>
        <p:spPr bwMode="white">
          <a:xfrm>
            <a:off x="10252745" y="2721615"/>
            <a:ext cx="390377" cy="410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894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5578AC-C742-484B-6973-B40BF3447A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92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B34BD5-02D0-357D-7D0F-97D4B945E935}"/>
              </a:ext>
            </a:extLst>
          </p:cNvPr>
          <p:cNvSpPr/>
          <p:nvPr/>
        </p:nvSpPr>
        <p:spPr bwMode="white">
          <a:xfrm>
            <a:off x="10262267" y="3892760"/>
            <a:ext cx="390377" cy="409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32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F3BBD5-5A81-5C05-971A-BE981C806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86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50FA2A-6257-C653-3DCB-55656F6BE4E1}"/>
              </a:ext>
            </a:extLst>
          </p:cNvPr>
          <p:cNvSpPr/>
          <p:nvPr/>
        </p:nvSpPr>
        <p:spPr bwMode="white">
          <a:xfrm>
            <a:off x="4987405" y="3858177"/>
            <a:ext cx="323727" cy="410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050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749F8E-FC2B-A480-95A8-9D5B4194E6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35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D9158A-F796-7539-CD9D-498C39A07253}"/>
              </a:ext>
            </a:extLst>
          </p:cNvPr>
          <p:cNvSpPr/>
          <p:nvPr/>
        </p:nvSpPr>
        <p:spPr bwMode="white">
          <a:xfrm>
            <a:off x="9014962" y="2652865"/>
            <a:ext cx="2304181" cy="47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E563FB-968F-E9E5-3B6C-3927309FE498}"/>
              </a:ext>
            </a:extLst>
          </p:cNvPr>
          <p:cNvSpPr/>
          <p:nvPr/>
        </p:nvSpPr>
        <p:spPr bwMode="white">
          <a:xfrm>
            <a:off x="983432" y="3776907"/>
            <a:ext cx="2004476" cy="466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803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4B7BA6-3E54-ADD4-F11F-8A66D67DE6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23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2A6AE7-D3C0-4C12-7983-9FF986E1C948}"/>
              </a:ext>
            </a:extLst>
          </p:cNvPr>
          <p:cNvSpPr/>
          <p:nvPr/>
        </p:nvSpPr>
        <p:spPr bwMode="white">
          <a:xfrm>
            <a:off x="10443173" y="4425459"/>
            <a:ext cx="818840" cy="466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2EF7D4-47BF-70A5-0F12-1B4DC42EAA8F}"/>
              </a:ext>
            </a:extLst>
          </p:cNvPr>
          <p:cNvSpPr/>
          <p:nvPr/>
        </p:nvSpPr>
        <p:spPr bwMode="white">
          <a:xfrm>
            <a:off x="1055440" y="5517232"/>
            <a:ext cx="2592288" cy="585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14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CCABC7-4EFC-4396-1E5C-CA7DC53C4F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480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3A4A00-0403-3136-6A37-D2BF9F04EB14}"/>
              </a:ext>
            </a:extLst>
          </p:cNvPr>
          <p:cNvSpPr/>
          <p:nvPr/>
        </p:nvSpPr>
        <p:spPr bwMode="white">
          <a:xfrm>
            <a:off x="8544272" y="3739843"/>
            <a:ext cx="1175274" cy="400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0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2025-01-07T17:26:12Z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