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230DE21-5BAC-2A39-7CF0-A5FED6799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69000"/>
            <a:ext cx="7200000" cy="7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1ECA0-BEAE-7C7E-BE0E-487BD87E1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CF9B7-7576-93C3-B167-FADE01993DA3}"/>
              </a:ext>
            </a:extLst>
          </p:cNvPr>
          <p:cNvSpPr/>
          <p:nvPr/>
        </p:nvSpPr>
        <p:spPr bwMode="white">
          <a:xfrm>
            <a:off x="10309874" y="4243600"/>
            <a:ext cx="36181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46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E6C47-AFD2-A8D1-0036-DDE0DD545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55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9A5CEC-46C6-520B-F371-67AC47FCAB9D}"/>
              </a:ext>
            </a:extLst>
          </p:cNvPr>
          <p:cNvSpPr/>
          <p:nvPr/>
        </p:nvSpPr>
        <p:spPr bwMode="white">
          <a:xfrm>
            <a:off x="9120336" y="1340769"/>
            <a:ext cx="504056" cy="107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85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30697-8247-7378-AAB9-BC55CE7D0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2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EF728D-97A3-F384-E46D-04CFECC97C19}"/>
              </a:ext>
            </a:extLst>
          </p:cNvPr>
          <p:cNvSpPr/>
          <p:nvPr/>
        </p:nvSpPr>
        <p:spPr bwMode="white">
          <a:xfrm>
            <a:off x="902720" y="4221088"/>
            <a:ext cx="92977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95DA2FF-F820-A214-3882-3C1445A9C007}"/>
              </a:ext>
            </a:extLst>
          </p:cNvPr>
          <p:cNvSpPr/>
          <p:nvPr/>
        </p:nvSpPr>
        <p:spPr bwMode="white">
          <a:xfrm>
            <a:off x="2639616" y="5634000"/>
            <a:ext cx="3240359" cy="85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25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F7D67-67B7-0B0E-C480-11761F61B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33" y="1224000"/>
            <a:ext cx="11340000" cy="465652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9643A7-3EEF-00EA-6846-D5272699A1EE}"/>
              </a:ext>
            </a:extLst>
          </p:cNvPr>
          <p:cNvSpPr/>
          <p:nvPr/>
        </p:nvSpPr>
        <p:spPr bwMode="white">
          <a:xfrm>
            <a:off x="830147" y="2738083"/>
            <a:ext cx="3541838" cy="47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B80773-7396-B014-F218-5A3203653AAE}"/>
              </a:ext>
            </a:extLst>
          </p:cNvPr>
          <p:cNvSpPr/>
          <p:nvPr/>
        </p:nvSpPr>
        <p:spPr bwMode="white">
          <a:xfrm>
            <a:off x="830147" y="3501008"/>
            <a:ext cx="2749750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E707D84-D249-700B-DA49-88576F2708AB}"/>
              </a:ext>
            </a:extLst>
          </p:cNvPr>
          <p:cNvSpPr/>
          <p:nvPr/>
        </p:nvSpPr>
        <p:spPr bwMode="white">
          <a:xfrm>
            <a:off x="1635681" y="4869160"/>
            <a:ext cx="1755724" cy="87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4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A621B-016A-4217-13FA-8718261C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09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2CFE1-BDD3-27C1-B8A2-E38A2B313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1" y="1224000"/>
            <a:ext cx="11340000" cy="547826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1748F3-BE37-D342-EF0D-F81B04B5F5F2}"/>
              </a:ext>
            </a:extLst>
          </p:cNvPr>
          <p:cNvSpPr/>
          <p:nvPr/>
        </p:nvSpPr>
        <p:spPr bwMode="white">
          <a:xfrm>
            <a:off x="2405037" y="2767440"/>
            <a:ext cx="5760640" cy="102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0D9472E-A708-5858-B80A-1BB83B263525}"/>
              </a:ext>
            </a:extLst>
          </p:cNvPr>
          <p:cNvSpPr/>
          <p:nvPr/>
        </p:nvSpPr>
        <p:spPr bwMode="white">
          <a:xfrm>
            <a:off x="2549053" y="4077072"/>
            <a:ext cx="1600377" cy="9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797A801-D93B-8DB1-8956-E19509886200}"/>
              </a:ext>
            </a:extLst>
          </p:cNvPr>
          <p:cNvSpPr/>
          <p:nvPr/>
        </p:nvSpPr>
        <p:spPr bwMode="white">
          <a:xfrm>
            <a:off x="807415" y="5406533"/>
            <a:ext cx="7214246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447E65A-703D-9440-838A-CDA77F8D1DC7}"/>
              </a:ext>
            </a:extLst>
          </p:cNvPr>
          <p:cNvSpPr/>
          <p:nvPr/>
        </p:nvSpPr>
        <p:spPr bwMode="white">
          <a:xfrm>
            <a:off x="807415" y="6187780"/>
            <a:ext cx="3541838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2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2" grpId="0" animBg="1"/>
      <p:bldP spid="33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0E250-4555-18AE-AEFD-409BC4A06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0"/>
            <a:ext cx="11340000" cy="130382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7B7FF4-AEA4-16EA-E9DD-FA66EA20A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72586"/>
            <a:ext cx="11340000" cy="1396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8AB316-702E-A362-722E-E5A781FC72BB}"/>
              </a:ext>
            </a:extLst>
          </p:cNvPr>
          <p:cNvSpPr/>
          <p:nvPr/>
        </p:nvSpPr>
        <p:spPr bwMode="white">
          <a:xfrm>
            <a:off x="10262267" y="3079700"/>
            <a:ext cx="380855" cy="38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31F68CC-AF91-4B56-D281-6AAE1EA90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69541"/>
            <a:ext cx="11340000" cy="242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0D1E7-C719-871E-B189-727B26EC1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75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E5FA4-5874-AFBD-1A0C-6B2AEB73A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3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0526C-19B9-AE7C-CD9F-AC13ACB771A4}"/>
              </a:ext>
            </a:extLst>
          </p:cNvPr>
          <p:cNvSpPr/>
          <p:nvPr/>
        </p:nvSpPr>
        <p:spPr bwMode="white">
          <a:xfrm>
            <a:off x="9916382" y="1519717"/>
            <a:ext cx="428463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1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77D86-B58B-53D2-C1D9-2C82E2238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81CAB-D83E-9957-2C03-D60C5B9FE5CD}"/>
              </a:ext>
            </a:extLst>
          </p:cNvPr>
          <p:cNvSpPr/>
          <p:nvPr/>
        </p:nvSpPr>
        <p:spPr bwMode="white">
          <a:xfrm>
            <a:off x="9262518" y="2682659"/>
            <a:ext cx="209471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CD3F11-A37D-41EC-581F-0EDFC8F3D610}"/>
              </a:ext>
            </a:extLst>
          </p:cNvPr>
          <p:cNvSpPr/>
          <p:nvPr/>
        </p:nvSpPr>
        <p:spPr bwMode="white">
          <a:xfrm>
            <a:off x="3215680" y="5301208"/>
            <a:ext cx="720079" cy="103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68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8020C-624B-3D5A-E94E-1062DD40C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B390E-FA05-3099-47B7-46133EF97E55}"/>
              </a:ext>
            </a:extLst>
          </p:cNvPr>
          <p:cNvSpPr/>
          <p:nvPr/>
        </p:nvSpPr>
        <p:spPr bwMode="white">
          <a:xfrm>
            <a:off x="10328916" y="4178673"/>
            <a:ext cx="342770" cy="38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2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B3408-4562-D6F3-29D2-9FD06465D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65505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6FAD04-9D4B-6BEA-7F82-807FD7540F04}"/>
              </a:ext>
            </a:extLst>
          </p:cNvPr>
          <p:cNvSpPr/>
          <p:nvPr/>
        </p:nvSpPr>
        <p:spPr bwMode="white">
          <a:xfrm>
            <a:off x="1120436" y="3473761"/>
            <a:ext cx="922403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393B87-130A-694E-2E9A-4B554C6B330E}"/>
              </a:ext>
            </a:extLst>
          </p:cNvPr>
          <p:cNvSpPr/>
          <p:nvPr/>
        </p:nvSpPr>
        <p:spPr bwMode="white">
          <a:xfrm>
            <a:off x="2639616" y="4659070"/>
            <a:ext cx="561997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27929BB-CE0F-0662-0109-2948EE3FF964}"/>
              </a:ext>
            </a:extLst>
          </p:cNvPr>
          <p:cNvSpPr/>
          <p:nvPr/>
        </p:nvSpPr>
        <p:spPr bwMode="white">
          <a:xfrm>
            <a:off x="2351585" y="5844379"/>
            <a:ext cx="1819542" cy="96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80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9417A-B692-E1BB-557C-FFD3C9044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81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0CE0E5-2A17-7458-E6B9-247C10BE41A6}"/>
              </a:ext>
            </a:extLst>
          </p:cNvPr>
          <p:cNvSpPr/>
          <p:nvPr/>
        </p:nvSpPr>
        <p:spPr bwMode="white">
          <a:xfrm>
            <a:off x="813914" y="2780928"/>
            <a:ext cx="656617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6AACD17-044F-B4B0-D33F-8BC6617F97BC}"/>
              </a:ext>
            </a:extLst>
          </p:cNvPr>
          <p:cNvSpPr/>
          <p:nvPr/>
        </p:nvSpPr>
        <p:spPr bwMode="white">
          <a:xfrm>
            <a:off x="2594418" y="4221089"/>
            <a:ext cx="240940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99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9E259-8611-945F-FF0B-675A081AF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60" y="1224000"/>
            <a:ext cx="11340000" cy="2684347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DC2146-5B1F-06CB-48FC-FEFA032CACF7}"/>
              </a:ext>
            </a:extLst>
          </p:cNvPr>
          <p:cNvSpPr/>
          <p:nvPr/>
        </p:nvSpPr>
        <p:spPr bwMode="white">
          <a:xfrm>
            <a:off x="864860" y="2780929"/>
            <a:ext cx="1542467" cy="85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0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A2FBE-4B53-0859-CB1C-98DD49B3F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243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8570CE-2D32-C1B2-A003-151EB068E06A}"/>
              </a:ext>
            </a:extLst>
          </p:cNvPr>
          <p:cNvSpPr/>
          <p:nvPr/>
        </p:nvSpPr>
        <p:spPr bwMode="white">
          <a:xfrm>
            <a:off x="1226448" y="4077073"/>
            <a:ext cx="6309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00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01208-290A-42F5-DC46-5E708EFD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2" y="1224000"/>
            <a:ext cx="11340000" cy="552208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0C353D-FE35-3653-B8A9-799007164E3A}"/>
              </a:ext>
            </a:extLst>
          </p:cNvPr>
          <p:cNvSpPr/>
          <p:nvPr/>
        </p:nvSpPr>
        <p:spPr bwMode="white">
          <a:xfrm>
            <a:off x="2361040" y="2708920"/>
            <a:ext cx="1759272" cy="92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9B1226-16D6-C1A9-69F8-B2D5FC1CA730}"/>
              </a:ext>
            </a:extLst>
          </p:cNvPr>
          <p:cNvSpPr/>
          <p:nvPr/>
        </p:nvSpPr>
        <p:spPr bwMode="white">
          <a:xfrm>
            <a:off x="835426" y="4077072"/>
            <a:ext cx="7070230" cy="104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E0B3F10-EF65-DE69-353E-D5459097D4A5}"/>
              </a:ext>
            </a:extLst>
          </p:cNvPr>
          <p:cNvSpPr/>
          <p:nvPr/>
        </p:nvSpPr>
        <p:spPr bwMode="white">
          <a:xfrm>
            <a:off x="5601400" y="5510562"/>
            <a:ext cx="1184907" cy="104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7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7CFC6-6601-3D5C-1937-272E566E2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78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0751E6-C882-F6B1-B32E-CAF1012A0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01" y="1224000"/>
            <a:ext cx="11340000" cy="3999130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F230AD-B9EA-27D0-131A-E53911154D38}"/>
              </a:ext>
            </a:extLst>
          </p:cNvPr>
          <p:cNvSpPr/>
          <p:nvPr/>
        </p:nvSpPr>
        <p:spPr bwMode="white">
          <a:xfrm>
            <a:off x="2448445" y="2708920"/>
            <a:ext cx="5112568" cy="9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BAB99A3-0067-1AE5-EC45-D5F042D7379E}"/>
              </a:ext>
            </a:extLst>
          </p:cNvPr>
          <p:cNvSpPr/>
          <p:nvPr/>
        </p:nvSpPr>
        <p:spPr bwMode="white">
          <a:xfrm>
            <a:off x="2448445" y="4022923"/>
            <a:ext cx="1729513" cy="9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7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19DD1-D8A2-249B-7B0C-942C0C040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130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B9DB4C-D36B-A277-6210-6416ACF5E6C8}"/>
              </a:ext>
            </a:extLst>
          </p:cNvPr>
          <p:cNvSpPr/>
          <p:nvPr/>
        </p:nvSpPr>
        <p:spPr bwMode="white">
          <a:xfrm>
            <a:off x="813914" y="2263309"/>
            <a:ext cx="3913299" cy="41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15E789-92A6-DB9F-DA92-3399B26B1000}"/>
              </a:ext>
            </a:extLst>
          </p:cNvPr>
          <p:cNvSpPr/>
          <p:nvPr/>
        </p:nvSpPr>
        <p:spPr bwMode="white">
          <a:xfrm>
            <a:off x="813914" y="3068961"/>
            <a:ext cx="707023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394D4-108B-FA82-ED98-26902C0D2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99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52C6D-604F-0F1D-65C5-C0C45E27D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29" y="1224000"/>
            <a:ext cx="11340000" cy="279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65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21DA6-85E8-ABB8-4476-ED7EABBBC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241CA-4F84-3CD6-844B-4C0714114824}"/>
              </a:ext>
            </a:extLst>
          </p:cNvPr>
          <p:cNvSpPr/>
          <p:nvPr/>
        </p:nvSpPr>
        <p:spPr bwMode="white">
          <a:xfrm>
            <a:off x="10243224" y="1778006"/>
            <a:ext cx="428463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5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3CE5C-FED1-49DB-8B6D-0EBD5EA6D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16956"/>
          </a:xfrm>
          <a:prstGeom prst="rect">
            <a:avLst/>
          </a:prstGeom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9129DBA-6D57-D076-3043-8D8BD937E180}"/>
              </a:ext>
            </a:extLst>
          </p:cNvPr>
          <p:cNvSpPr/>
          <p:nvPr/>
        </p:nvSpPr>
        <p:spPr bwMode="white">
          <a:xfrm>
            <a:off x="852000" y="4062225"/>
            <a:ext cx="2275616" cy="91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4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CCC66-CFB5-8FC7-A600-892F84C50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484784"/>
            <a:ext cx="10920576" cy="513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13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1791F-4805-5314-6CB2-76FECAF15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E9461-5824-E127-474A-6616C8212366}"/>
              </a:ext>
            </a:extLst>
          </p:cNvPr>
          <p:cNvSpPr/>
          <p:nvPr/>
        </p:nvSpPr>
        <p:spPr bwMode="white">
          <a:xfrm>
            <a:off x="10300352" y="2939888"/>
            <a:ext cx="333249" cy="39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70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A072A-5F00-3889-0B5A-1374DF716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A4B27-22F1-190C-9310-E30B10C01A09}"/>
              </a:ext>
            </a:extLst>
          </p:cNvPr>
          <p:cNvSpPr/>
          <p:nvPr/>
        </p:nvSpPr>
        <p:spPr bwMode="white">
          <a:xfrm>
            <a:off x="1435918" y="2924944"/>
            <a:ext cx="1131689" cy="3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23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93639-BC07-1EA1-D00E-8996D4468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8566"/>
            <a:ext cx="11340000" cy="2300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18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0722B-80BE-F86E-2620-9415711C5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71565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786B698-E08D-2E52-4800-2BD36EBB311E}"/>
              </a:ext>
            </a:extLst>
          </p:cNvPr>
          <p:cNvSpPr/>
          <p:nvPr/>
        </p:nvSpPr>
        <p:spPr bwMode="white">
          <a:xfrm>
            <a:off x="2411536" y="2708920"/>
            <a:ext cx="3240359" cy="97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6008F2E-81A9-3D45-5DF9-BCC39EC0C04B}"/>
              </a:ext>
            </a:extLst>
          </p:cNvPr>
          <p:cNvSpPr/>
          <p:nvPr/>
        </p:nvSpPr>
        <p:spPr bwMode="white">
          <a:xfrm>
            <a:off x="2411536" y="4042291"/>
            <a:ext cx="1728191" cy="97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48A4424-8D61-4E26-AAF3-D37AAD0F1B9E}"/>
              </a:ext>
            </a:extLst>
          </p:cNvPr>
          <p:cNvSpPr/>
          <p:nvPr/>
        </p:nvSpPr>
        <p:spPr bwMode="white">
          <a:xfrm>
            <a:off x="2594418" y="5481264"/>
            <a:ext cx="790277" cy="35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53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6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87A04-B3FB-8EBF-F4C2-CA69FBB33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20182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6906D8-E2D7-DCF3-DDD1-DB875F7B3D4B}"/>
              </a:ext>
            </a:extLst>
          </p:cNvPr>
          <p:cNvSpPr/>
          <p:nvPr/>
        </p:nvSpPr>
        <p:spPr bwMode="white">
          <a:xfrm>
            <a:off x="813914" y="2924945"/>
            <a:ext cx="757428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22ACA8-D56E-2B4C-497F-BA19E9513B02}"/>
              </a:ext>
            </a:extLst>
          </p:cNvPr>
          <p:cNvSpPr/>
          <p:nvPr/>
        </p:nvSpPr>
        <p:spPr bwMode="white">
          <a:xfrm>
            <a:off x="2627560" y="4270579"/>
            <a:ext cx="151884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8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A6696-2C45-5D14-1739-81EC61527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39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50184-E1DE-6A66-35F4-4DB2E2A88137}"/>
              </a:ext>
            </a:extLst>
          </p:cNvPr>
          <p:cNvSpPr/>
          <p:nvPr/>
        </p:nvSpPr>
        <p:spPr bwMode="white">
          <a:xfrm>
            <a:off x="813914" y="2852936"/>
            <a:ext cx="7574286" cy="10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3E98E39-8445-B508-1352-8A1164DB79C5}"/>
              </a:ext>
            </a:extLst>
          </p:cNvPr>
          <p:cNvSpPr/>
          <p:nvPr/>
        </p:nvSpPr>
        <p:spPr bwMode="white">
          <a:xfrm>
            <a:off x="2555552" y="4293096"/>
            <a:ext cx="7344816" cy="89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357C5D1-3B72-A4C8-22AC-AEA47E664C4F}"/>
              </a:ext>
            </a:extLst>
          </p:cNvPr>
          <p:cNvSpPr/>
          <p:nvPr/>
        </p:nvSpPr>
        <p:spPr bwMode="white">
          <a:xfrm>
            <a:off x="2555552" y="5626875"/>
            <a:ext cx="3990250" cy="8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