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60" autoAdjust="0"/>
    <p:restoredTop sz="94660"/>
  </p:normalViewPr>
  <p:slideViewPr>
    <p:cSldViewPr showGuides="1">
      <p:cViewPr varScale="1">
        <p:scale>
          <a:sx n="72" d="100"/>
          <a:sy n="72" d="100"/>
        </p:scale>
        <p:origin x="42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3F4AEF8-F21F-B6B2-4266-245DCB41C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057648"/>
            <a:ext cx="11520000" cy="742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7A101B-0964-88AC-8FF0-E97C787CCF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500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DE2270-BB54-B379-BEBC-67F26279C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87" y="836712"/>
            <a:ext cx="11304786" cy="5868000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743CE51-D60E-5FF1-4AEE-B157AC22FBC0}"/>
              </a:ext>
            </a:extLst>
          </p:cNvPr>
          <p:cNvSpPr/>
          <p:nvPr/>
        </p:nvSpPr>
        <p:spPr bwMode="white">
          <a:xfrm>
            <a:off x="829619" y="2574321"/>
            <a:ext cx="7430152" cy="118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F49330F-E360-1CC1-CF58-E1EE0E047026}"/>
              </a:ext>
            </a:extLst>
          </p:cNvPr>
          <p:cNvSpPr/>
          <p:nvPr/>
        </p:nvSpPr>
        <p:spPr bwMode="white">
          <a:xfrm>
            <a:off x="829619" y="4121833"/>
            <a:ext cx="807822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3D2DCFC-1FD5-D227-F759-94DAFE2C41F0}"/>
              </a:ext>
            </a:extLst>
          </p:cNvPr>
          <p:cNvSpPr/>
          <p:nvPr/>
        </p:nvSpPr>
        <p:spPr bwMode="white">
          <a:xfrm>
            <a:off x="829619" y="5499401"/>
            <a:ext cx="4045776" cy="12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05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9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87FBC-4915-69B0-6354-FDEA6E2ECC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18263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F301BA-D939-7765-A8AB-962D622C4EA4}"/>
              </a:ext>
            </a:extLst>
          </p:cNvPr>
          <p:cNvSpPr/>
          <p:nvPr/>
        </p:nvSpPr>
        <p:spPr bwMode="white">
          <a:xfrm>
            <a:off x="923356" y="3789254"/>
            <a:ext cx="9493124" cy="1367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A6F15C3-64E5-4CD3-4AE1-C7439A7768A4}"/>
              </a:ext>
            </a:extLst>
          </p:cNvPr>
          <p:cNvSpPr/>
          <p:nvPr/>
        </p:nvSpPr>
        <p:spPr bwMode="white">
          <a:xfrm>
            <a:off x="913967" y="5472543"/>
            <a:ext cx="7198257" cy="44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74DDD1C-C966-8420-AFF1-5AC9889C3E09}"/>
              </a:ext>
            </a:extLst>
          </p:cNvPr>
          <p:cNvSpPr/>
          <p:nvPr/>
        </p:nvSpPr>
        <p:spPr bwMode="white">
          <a:xfrm>
            <a:off x="932746" y="6337697"/>
            <a:ext cx="6171366" cy="44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0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04105C-C133-62C5-2971-4535EAA3D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8867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5B1C8E-C2BB-E78E-94D3-06F6992E83AF}"/>
              </a:ext>
            </a:extLst>
          </p:cNvPr>
          <p:cNvSpPr/>
          <p:nvPr/>
        </p:nvSpPr>
        <p:spPr bwMode="white">
          <a:xfrm>
            <a:off x="813914" y="2852936"/>
            <a:ext cx="9446494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F652397-5A7F-5962-27C4-7824B086EE81}"/>
              </a:ext>
            </a:extLst>
          </p:cNvPr>
          <p:cNvSpPr/>
          <p:nvPr/>
        </p:nvSpPr>
        <p:spPr bwMode="white">
          <a:xfrm>
            <a:off x="813914" y="4653278"/>
            <a:ext cx="7502278" cy="4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FBA4B56-0605-7153-76C5-2AD16FD884F4}"/>
              </a:ext>
            </a:extLst>
          </p:cNvPr>
          <p:cNvSpPr/>
          <p:nvPr/>
        </p:nvSpPr>
        <p:spPr bwMode="white">
          <a:xfrm>
            <a:off x="813914" y="5529649"/>
            <a:ext cx="5846094" cy="4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2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566998-8610-C21F-5818-1D5DFAC4D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57576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D26ECB-EE0F-2900-C78B-7BB475F0B393}"/>
              </a:ext>
            </a:extLst>
          </p:cNvPr>
          <p:cNvSpPr/>
          <p:nvPr/>
        </p:nvSpPr>
        <p:spPr bwMode="white">
          <a:xfrm>
            <a:off x="813914" y="2599666"/>
            <a:ext cx="9242526" cy="140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D27CBE-5F87-09E6-8DB7-3A75B6D26F61}"/>
              </a:ext>
            </a:extLst>
          </p:cNvPr>
          <p:cNvSpPr/>
          <p:nvPr/>
        </p:nvSpPr>
        <p:spPr bwMode="white">
          <a:xfrm>
            <a:off x="813914" y="4397645"/>
            <a:ext cx="3121846" cy="45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A99AEC8-F0DA-482B-9262-900A2462ACBE}"/>
              </a:ext>
            </a:extLst>
          </p:cNvPr>
          <p:cNvSpPr/>
          <p:nvPr/>
        </p:nvSpPr>
        <p:spPr bwMode="white">
          <a:xfrm>
            <a:off x="813914" y="5246045"/>
            <a:ext cx="6866262" cy="4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FF960B2-DF56-2BC5-3410-EA55D8E79549}"/>
              </a:ext>
            </a:extLst>
          </p:cNvPr>
          <p:cNvSpPr/>
          <p:nvPr/>
        </p:nvSpPr>
        <p:spPr bwMode="white">
          <a:xfrm>
            <a:off x="813914" y="6123043"/>
            <a:ext cx="6290198" cy="4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01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C946B3-466B-E499-804D-19B48FC87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04" y="1224000"/>
            <a:ext cx="11340000" cy="49217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D984CC-3214-9E5F-2EC5-2645B2455566}"/>
              </a:ext>
            </a:extLst>
          </p:cNvPr>
          <p:cNvSpPr/>
          <p:nvPr/>
        </p:nvSpPr>
        <p:spPr bwMode="white">
          <a:xfrm>
            <a:off x="792018" y="2852936"/>
            <a:ext cx="10598622" cy="54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13E40D-18E5-34F6-1FA3-A08426466107}"/>
              </a:ext>
            </a:extLst>
          </p:cNvPr>
          <p:cNvSpPr/>
          <p:nvPr/>
        </p:nvSpPr>
        <p:spPr bwMode="white">
          <a:xfrm>
            <a:off x="792018" y="3799357"/>
            <a:ext cx="8078342" cy="4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2DB89FD-CAF0-BF08-6C1D-DCE1F1213787}"/>
              </a:ext>
            </a:extLst>
          </p:cNvPr>
          <p:cNvSpPr/>
          <p:nvPr/>
        </p:nvSpPr>
        <p:spPr bwMode="white">
          <a:xfrm>
            <a:off x="792018" y="4657809"/>
            <a:ext cx="8222358" cy="43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6A72536-4544-ABC8-9799-C01C5BCFF49B}"/>
              </a:ext>
            </a:extLst>
          </p:cNvPr>
          <p:cNvSpPr/>
          <p:nvPr/>
        </p:nvSpPr>
        <p:spPr bwMode="white">
          <a:xfrm>
            <a:off x="792018" y="5506723"/>
            <a:ext cx="6710190" cy="46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33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2C0B53-416E-A6B3-D6F3-7E8AA02D5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80" y="1124744"/>
            <a:ext cx="11340000" cy="57869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486B91-50CA-D1CB-0005-160B512BA058}"/>
              </a:ext>
            </a:extLst>
          </p:cNvPr>
          <p:cNvSpPr/>
          <p:nvPr/>
        </p:nvSpPr>
        <p:spPr bwMode="white">
          <a:xfrm>
            <a:off x="817094" y="2681672"/>
            <a:ext cx="9158462" cy="59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2FCA14-1836-1F71-FA8D-8B2B2C6689C2}"/>
              </a:ext>
            </a:extLst>
          </p:cNvPr>
          <p:cNvSpPr/>
          <p:nvPr/>
        </p:nvSpPr>
        <p:spPr bwMode="white">
          <a:xfrm>
            <a:off x="817094" y="3689287"/>
            <a:ext cx="6494166" cy="4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0E5CF09-9B39-2CF7-AE28-38C610B46F49}"/>
              </a:ext>
            </a:extLst>
          </p:cNvPr>
          <p:cNvSpPr/>
          <p:nvPr/>
        </p:nvSpPr>
        <p:spPr bwMode="white">
          <a:xfrm>
            <a:off x="817094" y="4537779"/>
            <a:ext cx="7286254" cy="4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3F9F215-6CFC-19A0-E795-577C1320679B}"/>
              </a:ext>
            </a:extLst>
          </p:cNvPr>
          <p:cNvSpPr/>
          <p:nvPr/>
        </p:nvSpPr>
        <p:spPr bwMode="white">
          <a:xfrm>
            <a:off x="817094" y="5414872"/>
            <a:ext cx="6926214" cy="4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8F7092B-624C-C1AA-3FEA-560C3D073F24}"/>
              </a:ext>
            </a:extLst>
          </p:cNvPr>
          <p:cNvSpPr/>
          <p:nvPr/>
        </p:nvSpPr>
        <p:spPr bwMode="white">
          <a:xfrm>
            <a:off x="817094" y="6272898"/>
            <a:ext cx="4789269" cy="4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58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26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6AE3C-8B6F-BD9D-92F0-5990D5A364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3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8D15A-9765-2970-8BE2-BB2D305A0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93" y="1052736"/>
            <a:ext cx="10164214" cy="586800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6CAD39-F4BD-ECF5-2422-D13B74FD9BD8}"/>
              </a:ext>
            </a:extLst>
          </p:cNvPr>
          <p:cNvSpPr/>
          <p:nvPr/>
        </p:nvSpPr>
        <p:spPr bwMode="white">
          <a:xfrm>
            <a:off x="979755" y="2105609"/>
            <a:ext cx="8866481" cy="86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CB6D479B-C27C-2134-C15E-6185012E8197}"/>
              </a:ext>
            </a:extLst>
          </p:cNvPr>
          <p:cNvSpPr/>
          <p:nvPr/>
        </p:nvSpPr>
        <p:spPr bwMode="white">
          <a:xfrm>
            <a:off x="979756" y="3401647"/>
            <a:ext cx="4546001" cy="100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59984E7B-9042-49A1-BF79-8CAA019EAC33}"/>
              </a:ext>
            </a:extLst>
          </p:cNvPr>
          <p:cNvSpPr/>
          <p:nvPr/>
        </p:nvSpPr>
        <p:spPr bwMode="white">
          <a:xfrm>
            <a:off x="979756" y="4734115"/>
            <a:ext cx="5122065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7AD31EB4-BC7F-E4AE-29AD-03241AA78976}"/>
              </a:ext>
            </a:extLst>
          </p:cNvPr>
          <p:cNvSpPr/>
          <p:nvPr/>
        </p:nvSpPr>
        <p:spPr bwMode="white">
          <a:xfrm>
            <a:off x="979755" y="5571181"/>
            <a:ext cx="2253023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D0FC4B88-992B-4D10-FAE9-35BDADB641BF}"/>
              </a:ext>
            </a:extLst>
          </p:cNvPr>
          <p:cNvSpPr/>
          <p:nvPr/>
        </p:nvSpPr>
        <p:spPr bwMode="white">
          <a:xfrm>
            <a:off x="979755" y="6391163"/>
            <a:ext cx="6562225" cy="40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63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9" grpId="0" animBg="1"/>
      <p:bldP spid="45" grpId="0" animBg="1"/>
      <p:bldP spid="48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3600F2-7972-8AB9-1D6C-D92118B46B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90000"/>
            <a:ext cx="1058969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A64671-4EA8-C4C0-C45B-134BAA894DD4}"/>
              </a:ext>
            </a:extLst>
          </p:cNvPr>
          <p:cNvSpPr/>
          <p:nvPr/>
        </p:nvSpPr>
        <p:spPr bwMode="white">
          <a:xfrm>
            <a:off x="947866" y="2690740"/>
            <a:ext cx="3387634" cy="41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AFD08E-46FD-3336-5EA6-BBBFDC9D5223}"/>
              </a:ext>
            </a:extLst>
          </p:cNvPr>
          <p:cNvSpPr/>
          <p:nvPr/>
        </p:nvSpPr>
        <p:spPr bwMode="white">
          <a:xfrm>
            <a:off x="947866" y="3581180"/>
            <a:ext cx="7571766" cy="9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84983BE-9966-D1F5-8E1A-90F683C3CAA0}"/>
              </a:ext>
            </a:extLst>
          </p:cNvPr>
          <p:cNvSpPr/>
          <p:nvPr/>
        </p:nvSpPr>
        <p:spPr bwMode="white">
          <a:xfrm>
            <a:off x="947866" y="4950743"/>
            <a:ext cx="8579878" cy="9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E670BA7-4002-DDB9-BAE4-FECF8984F6F6}"/>
              </a:ext>
            </a:extLst>
          </p:cNvPr>
          <p:cNvSpPr/>
          <p:nvPr/>
        </p:nvSpPr>
        <p:spPr bwMode="white">
          <a:xfrm>
            <a:off x="947866" y="6332640"/>
            <a:ext cx="6748595" cy="42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39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8" grpId="0" animBg="1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