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57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A2505FB-1E88-C42D-20BA-2C5BCD3AC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886075"/>
            <a:ext cx="79724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FF2BF-226E-5D75-3586-E6B4BB64A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07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12CA9E-B2D1-CA54-8FC7-1100A6BAF32F}"/>
              </a:ext>
            </a:extLst>
          </p:cNvPr>
          <p:cNvSpPr/>
          <p:nvPr/>
        </p:nvSpPr>
        <p:spPr bwMode="white">
          <a:xfrm>
            <a:off x="6596523" y="4077072"/>
            <a:ext cx="507589" cy="83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59E8C8-E983-3445-43A8-5F929A632515}"/>
              </a:ext>
            </a:extLst>
          </p:cNvPr>
          <p:cNvSpPr/>
          <p:nvPr/>
        </p:nvSpPr>
        <p:spPr bwMode="white">
          <a:xfrm>
            <a:off x="8328248" y="5301208"/>
            <a:ext cx="504056" cy="84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58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BD9A3-92C4-6560-70FE-7F5110B56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59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DA4699-B8B1-CE86-7CE9-D35EA6C8E816}"/>
              </a:ext>
            </a:extLst>
          </p:cNvPr>
          <p:cNvSpPr/>
          <p:nvPr/>
        </p:nvSpPr>
        <p:spPr bwMode="white">
          <a:xfrm>
            <a:off x="978891" y="3284984"/>
            <a:ext cx="720534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E02439D-6F67-627C-388E-A037565F2AC6}"/>
              </a:ext>
            </a:extLst>
          </p:cNvPr>
          <p:cNvSpPr/>
          <p:nvPr/>
        </p:nvSpPr>
        <p:spPr bwMode="white">
          <a:xfrm>
            <a:off x="2349975" y="4509120"/>
            <a:ext cx="206614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96A1EE7-D67A-00D2-6834-02BA9FE135B5}"/>
              </a:ext>
            </a:extLst>
          </p:cNvPr>
          <p:cNvSpPr/>
          <p:nvPr/>
        </p:nvSpPr>
        <p:spPr bwMode="white">
          <a:xfrm>
            <a:off x="2349974" y="5610056"/>
            <a:ext cx="628413" cy="2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3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A41B5-07D8-0381-6C81-E04E2737C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3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328F2-71B2-4758-9BF6-768AA5134957}"/>
              </a:ext>
            </a:extLst>
          </p:cNvPr>
          <p:cNvSpPr/>
          <p:nvPr/>
        </p:nvSpPr>
        <p:spPr bwMode="white">
          <a:xfrm>
            <a:off x="978891" y="2519765"/>
            <a:ext cx="5903274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AAC297-5F47-5F51-430D-FB661FF4F420}"/>
              </a:ext>
            </a:extLst>
          </p:cNvPr>
          <p:cNvSpPr/>
          <p:nvPr/>
        </p:nvSpPr>
        <p:spPr bwMode="white">
          <a:xfrm>
            <a:off x="978891" y="3212976"/>
            <a:ext cx="2020765" cy="78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889465-8BC6-F38D-1E56-0D933F85EEF9}"/>
              </a:ext>
            </a:extLst>
          </p:cNvPr>
          <p:cNvSpPr/>
          <p:nvPr/>
        </p:nvSpPr>
        <p:spPr bwMode="white">
          <a:xfrm>
            <a:off x="978891" y="4302921"/>
            <a:ext cx="5903274" cy="78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D59B0B-B2A1-518D-F6F5-D0F140A64F84}"/>
              </a:ext>
            </a:extLst>
          </p:cNvPr>
          <p:cNvSpPr/>
          <p:nvPr/>
        </p:nvSpPr>
        <p:spPr bwMode="white">
          <a:xfrm>
            <a:off x="988413" y="5392865"/>
            <a:ext cx="4315499" cy="79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83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8B641-3B63-B214-0178-F5F28AAB2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78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F93D9-122D-105D-750C-925A11BB1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474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0ECB6C-374B-258B-3DF2-0C7FC87CA8D1}"/>
              </a:ext>
            </a:extLst>
          </p:cNvPr>
          <p:cNvSpPr/>
          <p:nvPr/>
        </p:nvSpPr>
        <p:spPr bwMode="white">
          <a:xfrm>
            <a:off x="1875551" y="2420888"/>
            <a:ext cx="435240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17FE2A7-E910-0E19-CA24-B1D740699E6B}"/>
              </a:ext>
            </a:extLst>
          </p:cNvPr>
          <p:cNvSpPr/>
          <p:nvPr/>
        </p:nvSpPr>
        <p:spPr bwMode="white">
          <a:xfrm>
            <a:off x="813914" y="4195352"/>
            <a:ext cx="3484836" cy="3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FD4E037-0864-8A95-CC25-8256C94FE8AD}"/>
              </a:ext>
            </a:extLst>
          </p:cNvPr>
          <p:cNvSpPr/>
          <p:nvPr/>
        </p:nvSpPr>
        <p:spPr bwMode="white">
          <a:xfrm>
            <a:off x="813914" y="4852478"/>
            <a:ext cx="5160604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15CA83E-6703-5E36-7761-637E96922D8A}"/>
              </a:ext>
            </a:extLst>
          </p:cNvPr>
          <p:cNvSpPr/>
          <p:nvPr/>
        </p:nvSpPr>
        <p:spPr bwMode="white">
          <a:xfrm>
            <a:off x="813914" y="5528651"/>
            <a:ext cx="2821758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94AB9C-5C59-D334-1880-232C97C1F137}"/>
              </a:ext>
            </a:extLst>
          </p:cNvPr>
          <p:cNvSpPr/>
          <p:nvPr/>
        </p:nvSpPr>
        <p:spPr bwMode="white">
          <a:xfrm>
            <a:off x="1875551" y="3515691"/>
            <a:ext cx="4352409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3BB5B5B-72D9-8FC9-297A-EDAA137DD50C}"/>
              </a:ext>
            </a:extLst>
          </p:cNvPr>
          <p:cNvSpPr/>
          <p:nvPr/>
        </p:nvSpPr>
        <p:spPr bwMode="white">
          <a:xfrm>
            <a:off x="819075" y="6204824"/>
            <a:ext cx="2821758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1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23" grpId="0" animBg="1"/>
      <p:bldP spid="2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745DB-FFEC-F1A7-749D-A56063035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63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78487-6EF3-BC4A-D8C1-F4732A53B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3578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801ADE-D543-BDF1-17AC-84A2BA6039D8}"/>
              </a:ext>
            </a:extLst>
          </p:cNvPr>
          <p:cNvSpPr/>
          <p:nvPr/>
        </p:nvSpPr>
        <p:spPr bwMode="white">
          <a:xfrm>
            <a:off x="813914" y="2805987"/>
            <a:ext cx="5774086" cy="7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E6E26D-1D77-D121-5199-FF1F1F61A5C3}"/>
              </a:ext>
            </a:extLst>
          </p:cNvPr>
          <p:cNvSpPr/>
          <p:nvPr/>
        </p:nvSpPr>
        <p:spPr bwMode="white">
          <a:xfrm>
            <a:off x="813914" y="3835234"/>
            <a:ext cx="6626901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0ABE07-A87B-EBB2-0038-90ECB73356BE}"/>
              </a:ext>
            </a:extLst>
          </p:cNvPr>
          <p:cNvSpPr/>
          <p:nvPr/>
        </p:nvSpPr>
        <p:spPr bwMode="white">
          <a:xfrm>
            <a:off x="813914" y="4511868"/>
            <a:ext cx="7083929" cy="34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4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598E9-D295-4BDC-C4FC-A8D4EFB56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13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31896-D900-4047-6966-DE33DADE3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33621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1DF354-8EA1-EA49-82EC-A0CC977B7273}"/>
              </a:ext>
            </a:extLst>
          </p:cNvPr>
          <p:cNvSpPr/>
          <p:nvPr/>
        </p:nvSpPr>
        <p:spPr bwMode="white">
          <a:xfrm>
            <a:off x="813914" y="2492896"/>
            <a:ext cx="325380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41DA79-6DFF-DC58-FC96-76E8D86A5BD7}"/>
              </a:ext>
            </a:extLst>
          </p:cNvPr>
          <p:cNvSpPr/>
          <p:nvPr/>
        </p:nvSpPr>
        <p:spPr bwMode="white">
          <a:xfrm>
            <a:off x="813914" y="3573017"/>
            <a:ext cx="195766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7C36655-3719-0DCB-6FE9-70A749C6A82C}"/>
              </a:ext>
            </a:extLst>
          </p:cNvPr>
          <p:cNvSpPr/>
          <p:nvPr/>
        </p:nvSpPr>
        <p:spPr bwMode="white">
          <a:xfrm>
            <a:off x="813914" y="4725144"/>
            <a:ext cx="548605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B6A8749-9144-7677-23DA-F3E83142CAEA}"/>
              </a:ext>
            </a:extLst>
          </p:cNvPr>
          <p:cNvSpPr/>
          <p:nvPr/>
        </p:nvSpPr>
        <p:spPr bwMode="white">
          <a:xfrm>
            <a:off x="813914" y="5733256"/>
            <a:ext cx="2821758" cy="82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09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0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9AB54-22FA-C9D1-FD35-5689F3DB9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724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A347E-E8DE-73B9-7A56-6C012C151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89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E75B41-C96B-2D45-53C5-C620E95C0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1090"/>
            <a:ext cx="11340000" cy="38983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1F335-E435-B6C5-13A8-01A165499990}"/>
              </a:ext>
            </a:extLst>
          </p:cNvPr>
          <p:cNvSpPr/>
          <p:nvPr/>
        </p:nvSpPr>
        <p:spPr bwMode="white">
          <a:xfrm>
            <a:off x="10709773" y="2130315"/>
            <a:ext cx="276120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49BB42-49F0-EC5F-BBC7-AA77D6AF9B52}"/>
              </a:ext>
            </a:extLst>
          </p:cNvPr>
          <p:cNvSpPr/>
          <p:nvPr/>
        </p:nvSpPr>
        <p:spPr bwMode="white">
          <a:xfrm>
            <a:off x="10662166" y="4341628"/>
            <a:ext cx="352292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3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D0665-2D82-59EB-A287-6A207AA05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7969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0FE04D-CD92-83FB-549B-6113F30753AF}"/>
              </a:ext>
            </a:extLst>
          </p:cNvPr>
          <p:cNvSpPr/>
          <p:nvPr/>
        </p:nvSpPr>
        <p:spPr bwMode="white">
          <a:xfrm>
            <a:off x="813914" y="2474216"/>
            <a:ext cx="4056120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F91B0B-836F-FE47-8EE7-D406C67B50F3}"/>
              </a:ext>
            </a:extLst>
          </p:cNvPr>
          <p:cNvSpPr/>
          <p:nvPr/>
        </p:nvSpPr>
        <p:spPr bwMode="white">
          <a:xfrm>
            <a:off x="813914" y="3212976"/>
            <a:ext cx="2029670" cy="83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CD15E1-BCFE-F826-5245-9C58838F813C}"/>
              </a:ext>
            </a:extLst>
          </p:cNvPr>
          <p:cNvSpPr/>
          <p:nvPr/>
        </p:nvSpPr>
        <p:spPr bwMode="white">
          <a:xfrm>
            <a:off x="813914" y="4248403"/>
            <a:ext cx="5630070" cy="83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8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6C4AD-D744-A42A-EB10-CA5310F62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32173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83710C-9FAD-B7D6-AD11-8D29C8991A61}"/>
              </a:ext>
            </a:extLst>
          </p:cNvPr>
          <p:cNvSpPr/>
          <p:nvPr/>
        </p:nvSpPr>
        <p:spPr bwMode="white">
          <a:xfrm>
            <a:off x="813914" y="2420888"/>
            <a:ext cx="5360554" cy="8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B93AABF-79AA-B136-5821-69B13C884A94}"/>
              </a:ext>
            </a:extLst>
          </p:cNvPr>
          <p:cNvSpPr/>
          <p:nvPr/>
        </p:nvSpPr>
        <p:spPr bwMode="white">
          <a:xfrm>
            <a:off x="813914" y="3616512"/>
            <a:ext cx="1809068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BE20421-E325-1F83-8989-622267E93131}"/>
              </a:ext>
            </a:extLst>
          </p:cNvPr>
          <p:cNvSpPr/>
          <p:nvPr/>
        </p:nvSpPr>
        <p:spPr bwMode="white">
          <a:xfrm>
            <a:off x="813914" y="4293279"/>
            <a:ext cx="5360554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92B52FB-9A77-1147-2E1C-1912D28E5140}"/>
              </a:ext>
            </a:extLst>
          </p:cNvPr>
          <p:cNvSpPr/>
          <p:nvPr/>
        </p:nvSpPr>
        <p:spPr bwMode="white">
          <a:xfrm>
            <a:off x="813914" y="4970045"/>
            <a:ext cx="3799042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8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80BF2-7643-7DBB-0BDD-B69CFE1FE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901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BFEF4-AE19-6E3E-9E1C-EDCCC74EF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02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65AEC4-17C2-DB1E-402E-DD60E9AC9E81}"/>
              </a:ext>
            </a:extLst>
          </p:cNvPr>
          <p:cNvSpPr/>
          <p:nvPr/>
        </p:nvSpPr>
        <p:spPr bwMode="white">
          <a:xfrm>
            <a:off x="4063828" y="2132856"/>
            <a:ext cx="3184300" cy="89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0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19A92-2BEF-5E7D-026E-ADDA93F45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72" y="1224000"/>
            <a:ext cx="11340000" cy="4548837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B8992EC-4099-88E9-C355-CE86920D0838}"/>
              </a:ext>
            </a:extLst>
          </p:cNvPr>
          <p:cNvSpPr/>
          <p:nvPr/>
        </p:nvSpPr>
        <p:spPr bwMode="white">
          <a:xfrm>
            <a:off x="818486" y="2420888"/>
            <a:ext cx="9734526" cy="76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515E161-62BC-C7D7-E806-39EB40B90BF3}"/>
              </a:ext>
            </a:extLst>
          </p:cNvPr>
          <p:cNvSpPr/>
          <p:nvPr/>
        </p:nvSpPr>
        <p:spPr bwMode="white">
          <a:xfrm>
            <a:off x="818486" y="3429000"/>
            <a:ext cx="7430270" cy="90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7D54376-3108-C630-5F74-5EF5FB383947}"/>
              </a:ext>
            </a:extLst>
          </p:cNvPr>
          <p:cNvSpPr/>
          <p:nvPr/>
        </p:nvSpPr>
        <p:spPr bwMode="white">
          <a:xfrm>
            <a:off x="818486" y="4657085"/>
            <a:ext cx="2818337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09E5982-81D9-8889-7F5D-30B34C901AD3}"/>
              </a:ext>
            </a:extLst>
          </p:cNvPr>
          <p:cNvSpPr/>
          <p:nvPr/>
        </p:nvSpPr>
        <p:spPr bwMode="white">
          <a:xfrm>
            <a:off x="818486" y="5305556"/>
            <a:ext cx="2399395" cy="35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93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 animBg="1"/>
      <p:bldP spid="32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615A0-A34E-441D-6F5B-FD6B4B5A9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681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7CFA5-57CB-37D1-D23E-ED1F5C499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63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66145-CC03-D673-6E4D-F92024050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0441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1C1074-C8FE-4F81-E86B-EDC2A89838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447691"/>
            <a:ext cx="11340000" cy="278150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5F5E1A-505F-F1C8-0BCD-1E6D30064C23}"/>
              </a:ext>
            </a:extLst>
          </p:cNvPr>
          <p:cNvSpPr/>
          <p:nvPr/>
        </p:nvSpPr>
        <p:spPr bwMode="white">
          <a:xfrm>
            <a:off x="813914" y="2552473"/>
            <a:ext cx="7358262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3B8A57-385C-4636-793D-59A5152440DF}"/>
              </a:ext>
            </a:extLst>
          </p:cNvPr>
          <p:cNvSpPr/>
          <p:nvPr/>
        </p:nvSpPr>
        <p:spPr bwMode="white">
          <a:xfrm>
            <a:off x="813914" y="3212532"/>
            <a:ext cx="10670630" cy="194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2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70F78-E930-0867-AC69-B5BD52B65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21" y="1224000"/>
            <a:ext cx="11340000" cy="502383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465F37-DC52-4628-168A-B186CFC7601A}"/>
              </a:ext>
            </a:extLst>
          </p:cNvPr>
          <p:cNvSpPr/>
          <p:nvPr/>
        </p:nvSpPr>
        <p:spPr bwMode="white">
          <a:xfrm>
            <a:off x="809835" y="2081960"/>
            <a:ext cx="8078342" cy="33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21E1FA-F4BA-76EA-9CAD-F671C20FC050}"/>
              </a:ext>
            </a:extLst>
          </p:cNvPr>
          <p:cNvSpPr/>
          <p:nvPr/>
        </p:nvSpPr>
        <p:spPr bwMode="white">
          <a:xfrm>
            <a:off x="809835" y="2739730"/>
            <a:ext cx="7070230" cy="34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297DA9-60D7-3C99-A671-613FE3CAFD40}"/>
              </a:ext>
            </a:extLst>
          </p:cNvPr>
          <p:cNvSpPr/>
          <p:nvPr/>
        </p:nvSpPr>
        <p:spPr bwMode="white">
          <a:xfrm>
            <a:off x="809835" y="3407034"/>
            <a:ext cx="7286254" cy="7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06D7132-44BA-BA1B-C7C4-746F243E94B1}"/>
              </a:ext>
            </a:extLst>
          </p:cNvPr>
          <p:cNvSpPr/>
          <p:nvPr/>
        </p:nvSpPr>
        <p:spPr bwMode="white">
          <a:xfrm>
            <a:off x="809835" y="4503314"/>
            <a:ext cx="6455516" cy="34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90E0035-6E96-B810-0C68-58D7DC0F71C9}"/>
              </a:ext>
            </a:extLst>
          </p:cNvPr>
          <p:cNvSpPr/>
          <p:nvPr/>
        </p:nvSpPr>
        <p:spPr bwMode="white">
          <a:xfrm>
            <a:off x="809835" y="5170617"/>
            <a:ext cx="9778487" cy="34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31FF675-0DC0-5430-0E32-CE151F15D5E7}"/>
              </a:ext>
            </a:extLst>
          </p:cNvPr>
          <p:cNvSpPr/>
          <p:nvPr/>
        </p:nvSpPr>
        <p:spPr bwMode="white">
          <a:xfrm>
            <a:off x="809835" y="5847452"/>
            <a:ext cx="3494357" cy="33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4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6" grpId="0" animBg="1"/>
      <p:bldP spid="29" grpId="0" animBg="1"/>
      <p:bldP spid="30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98430-C682-383B-2FD7-BBCC7956B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947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CFA30-E24E-E93D-B125-6A8F9FF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631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37D65-8151-CF6E-4902-F8AE4FD24DD6}"/>
              </a:ext>
            </a:extLst>
          </p:cNvPr>
          <p:cNvSpPr/>
          <p:nvPr/>
        </p:nvSpPr>
        <p:spPr bwMode="white">
          <a:xfrm>
            <a:off x="10510830" y="1305828"/>
            <a:ext cx="337423" cy="2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8F806-3702-41C8-92A3-729446516A32}"/>
              </a:ext>
            </a:extLst>
          </p:cNvPr>
          <p:cNvSpPr/>
          <p:nvPr/>
        </p:nvSpPr>
        <p:spPr bwMode="white">
          <a:xfrm>
            <a:off x="10548321" y="4717892"/>
            <a:ext cx="281186" cy="2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9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4A495-5B99-F6C7-3E73-B722CF973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982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1C7BD-E0DA-B9C4-A50E-97CAD51EA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085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D1A2C2-05D0-A085-8359-9A5A0CBE77BB}"/>
              </a:ext>
            </a:extLst>
          </p:cNvPr>
          <p:cNvSpPr/>
          <p:nvPr/>
        </p:nvSpPr>
        <p:spPr bwMode="white">
          <a:xfrm>
            <a:off x="813914" y="2121247"/>
            <a:ext cx="5342038" cy="83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F4C903-6FB3-6749-4943-08C17A5D05A5}"/>
              </a:ext>
            </a:extLst>
          </p:cNvPr>
          <p:cNvSpPr/>
          <p:nvPr/>
        </p:nvSpPr>
        <p:spPr bwMode="white">
          <a:xfrm>
            <a:off x="813914" y="3171217"/>
            <a:ext cx="2142317" cy="33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67BD82-B6E5-9ACA-62A7-016825791AE9}"/>
              </a:ext>
            </a:extLst>
          </p:cNvPr>
          <p:cNvSpPr/>
          <p:nvPr/>
        </p:nvSpPr>
        <p:spPr bwMode="white">
          <a:xfrm>
            <a:off x="813914" y="3820289"/>
            <a:ext cx="6998235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64C074-D63B-DF91-0C7F-EA3D25022DC4}"/>
              </a:ext>
            </a:extLst>
          </p:cNvPr>
          <p:cNvSpPr/>
          <p:nvPr/>
        </p:nvSpPr>
        <p:spPr bwMode="white">
          <a:xfrm>
            <a:off x="813914" y="4497998"/>
            <a:ext cx="6703073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5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D5E87-A35F-CA18-6014-28DDAA189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21" y="1224000"/>
            <a:ext cx="11340000" cy="48269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88235B-65D8-3C3E-856A-54F607C53E06}"/>
              </a:ext>
            </a:extLst>
          </p:cNvPr>
          <p:cNvSpPr/>
          <p:nvPr/>
        </p:nvSpPr>
        <p:spPr bwMode="white">
          <a:xfrm>
            <a:off x="797735" y="2420888"/>
            <a:ext cx="4693966" cy="81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F2C268-5BD2-C0BA-212D-2DDCE7235B10}"/>
              </a:ext>
            </a:extLst>
          </p:cNvPr>
          <p:cNvSpPr/>
          <p:nvPr/>
        </p:nvSpPr>
        <p:spPr bwMode="white">
          <a:xfrm>
            <a:off x="797735" y="3523020"/>
            <a:ext cx="4341763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AE5815-F403-A26C-2BE4-25907CA3BEBA}"/>
              </a:ext>
            </a:extLst>
          </p:cNvPr>
          <p:cNvSpPr/>
          <p:nvPr/>
        </p:nvSpPr>
        <p:spPr bwMode="white">
          <a:xfrm>
            <a:off x="797735" y="4200324"/>
            <a:ext cx="10473550" cy="10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6D552E-B346-D27D-8D1A-265D0EDE548D}"/>
              </a:ext>
            </a:extLst>
          </p:cNvPr>
          <p:cNvSpPr/>
          <p:nvPr/>
        </p:nvSpPr>
        <p:spPr bwMode="white">
          <a:xfrm>
            <a:off x="797735" y="5535855"/>
            <a:ext cx="5589068" cy="35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0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8784C-400A-B766-459B-55AE56407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7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C5935-72AB-FC85-562D-501A7EAFAB82}"/>
              </a:ext>
            </a:extLst>
          </p:cNvPr>
          <p:cNvSpPr/>
          <p:nvPr/>
        </p:nvSpPr>
        <p:spPr bwMode="white">
          <a:xfrm>
            <a:off x="10662166" y="1490956"/>
            <a:ext cx="352292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9E01C-B487-F98D-BCB2-F55E9A6F9C1B}"/>
              </a:ext>
            </a:extLst>
          </p:cNvPr>
          <p:cNvSpPr/>
          <p:nvPr/>
        </p:nvSpPr>
        <p:spPr bwMode="white">
          <a:xfrm>
            <a:off x="10662166" y="4703967"/>
            <a:ext cx="352292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F85B1-02BF-D456-EA4E-6A4058333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05E74-182D-CDCD-6FE3-5E7433D8A608}"/>
              </a:ext>
            </a:extLst>
          </p:cNvPr>
          <p:cNvSpPr/>
          <p:nvPr/>
        </p:nvSpPr>
        <p:spPr bwMode="white">
          <a:xfrm>
            <a:off x="10690730" y="2634703"/>
            <a:ext cx="304685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C686E4-A645-8FB4-B872-8466556C349F}"/>
              </a:ext>
            </a:extLst>
          </p:cNvPr>
          <p:cNvSpPr/>
          <p:nvPr/>
        </p:nvSpPr>
        <p:spPr bwMode="white">
          <a:xfrm>
            <a:off x="10690730" y="4340891"/>
            <a:ext cx="304685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3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58842-7B82-E3C1-3C92-6A823E2D4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16ADF-FC0B-393B-3DAD-585F744CC13E}"/>
              </a:ext>
            </a:extLst>
          </p:cNvPr>
          <p:cNvSpPr/>
          <p:nvPr/>
        </p:nvSpPr>
        <p:spPr bwMode="white">
          <a:xfrm>
            <a:off x="10700251" y="3559190"/>
            <a:ext cx="285642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70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6925A-9837-66DC-E186-CB0F3D374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EAC69-15C8-7BD7-22DA-14D2ECF640BD}"/>
              </a:ext>
            </a:extLst>
          </p:cNvPr>
          <p:cNvSpPr/>
          <p:nvPr/>
        </p:nvSpPr>
        <p:spPr bwMode="white">
          <a:xfrm>
            <a:off x="10700251" y="2635746"/>
            <a:ext cx="276120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63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5C640-1EB7-2383-205F-CE15AD3B0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AD4F6F-FD13-6633-CF31-7AE04F54DB90}"/>
              </a:ext>
            </a:extLst>
          </p:cNvPr>
          <p:cNvSpPr/>
          <p:nvPr/>
        </p:nvSpPr>
        <p:spPr bwMode="white">
          <a:xfrm>
            <a:off x="2283324" y="2204865"/>
            <a:ext cx="13644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EDDB8E-E7B0-20CE-523B-7BFF0FDEEDA3}"/>
              </a:ext>
            </a:extLst>
          </p:cNvPr>
          <p:cNvSpPr/>
          <p:nvPr/>
        </p:nvSpPr>
        <p:spPr bwMode="white">
          <a:xfrm>
            <a:off x="1816775" y="4685787"/>
            <a:ext cx="257078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8E566-138B-87AA-A35F-4ED712BA9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76C35-E7CA-FB75-4EF4-8CEF2CEEC353}"/>
              </a:ext>
            </a:extLst>
          </p:cNvPr>
          <p:cNvSpPr/>
          <p:nvPr/>
        </p:nvSpPr>
        <p:spPr bwMode="white">
          <a:xfrm>
            <a:off x="1816775" y="3629324"/>
            <a:ext cx="695062" cy="3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3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