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6"/>
  </p:notesMasterIdLst>
  <p:handoutMasterIdLst>
    <p:handoutMasterId r:id="rId37"/>
  </p:handoutMasterIdLst>
  <p:sldIdLst>
    <p:sldId id="324" r:id="rId2"/>
    <p:sldId id="362" r:id="rId3"/>
    <p:sldId id="360" r:id="rId4"/>
    <p:sldId id="359" r:id="rId5"/>
    <p:sldId id="358" r:id="rId6"/>
    <p:sldId id="357" r:id="rId7"/>
    <p:sldId id="355" r:id="rId8"/>
    <p:sldId id="354" r:id="rId9"/>
    <p:sldId id="353" r:id="rId10"/>
    <p:sldId id="352" r:id="rId11"/>
    <p:sldId id="351" r:id="rId12"/>
    <p:sldId id="350" r:id="rId13"/>
    <p:sldId id="349" r:id="rId14"/>
    <p:sldId id="348" r:id="rId15"/>
    <p:sldId id="347" r:id="rId16"/>
    <p:sldId id="346" r:id="rId17"/>
    <p:sldId id="345" r:id="rId18"/>
    <p:sldId id="344" r:id="rId19"/>
    <p:sldId id="343" r:id="rId20"/>
    <p:sldId id="342" r:id="rId21"/>
    <p:sldId id="341" r:id="rId22"/>
    <p:sldId id="340" r:id="rId23"/>
    <p:sldId id="338" r:id="rId24"/>
    <p:sldId id="337" r:id="rId25"/>
    <p:sldId id="336" r:id="rId26"/>
    <p:sldId id="335" r:id="rId27"/>
    <p:sldId id="334" r:id="rId28"/>
    <p:sldId id="333" r:id="rId29"/>
    <p:sldId id="331" r:id="rId30"/>
    <p:sldId id="328" r:id="rId31"/>
    <p:sldId id="363" r:id="rId32"/>
    <p:sldId id="327" r:id="rId33"/>
    <p:sldId id="326" r:id="rId34"/>
    <p:sldId id="325" r:id="rId35"/>
  </p:sldIdLst>
  <p:sldSz cx="12192000" cy="6858000"/>
  <p:notesSz cx="6858000" cy="9144000"/>
  <p:custDataLst>
    <p:tags r:id="rId3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866" autoAdjust="0"/>
    <p:restoredTop sz="94660"/>
  </p:normalViewPr>
  <p:slideViewPr>
    <p:cSldViewPr showGuides="1">
      <p:cViewPr varScale="1">
        <p:scale>
          <a:sx n="72" d="100"/>
          <a:sy n="72" d="100"/>
        </p:scale>
        <p:origin x="312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handoutMaster" Target="handoutMasters/handoutMaster1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EDDB5822-B2E8-67C7-7066-ED04C027FFE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95437" y="2857500"/>
            <a:ext cx="9001125" cy="11430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550DA46-0FCA-9366-A35A-EB65510FAF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83071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966A568-970E-1DFA-AC82-95257ACD65C4}"/>
              </a:ext>
            </a:extLst>
          </p:cNvPr>
          <p:cNvSpPr/>
          <p:nvPr/>
        </p:nvSpPr>
        <p:spPr bwMode="white">
          <a:xfrm>
            <a:off x="4511335" y="2204864"/>
            <a:ext cx="792577" cy="864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3F2199F-5D14-F1C5-23DB-7632D8874649}"/>
              </a:ext>
            </a:extLst>
          </p:cNvPr>
          <p:cNvSpPr/>
          <p:nvPr/>
        </p:nvSpPr>
        <p:spPr bwMode="white">
          <a:xfrm>
            <a:off x="5987153" y="3405961"/>
            <a:ext cx="847405" cy="2953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83D04AF-583B-D4E3-A5C0-55A52EE0AD80}"/>
              </a:ext>
            </a:extLst>
          </p:cNvPr>
          <p:cNvSpPr/>
          <p:nvPr/>
        </p:nvSpPr>
        <p:spPr bwMode="white">
          <a:xfrm>
            <a:off x="5130226" y="5302076"/>
            <a:ext cx="2151838" cy="3144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78596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A2F3853-4326-84A4-2516-EAE39DEB362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28721"/>
            <a:ext cx="9814214" cy="572927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DE8F0E1-F2FF-01BE-1A6E-FA5E2DF81315}"/>
              </a:ext>
            </a:extLst>
          </p:cNvPr>
          <p:cNvSpPr/>
          <p:nvPr/>
        </p:nvSpPr>
        <p:spPr bwMode="white">
          <a:xfrm>
            <a:off x="2639617" y="5729279"/>
            <a:ext cx="319852" cy="3555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67E4E14-5E53-2F1A-908B-5716039B80FB}"/>
              </a:ext>
            </a:extLst>
          </p:cNvPr>
          <p:cNvSpPr/>
          <p:nvPr/>
        </p:nvSpPr>
        <p:spPr bwMode="white">
          <a:xfrm>
            <a:off x="3027849" y="6370961"/>
            <a:ext cx="319852" cy="3555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5481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8665A26-6411-8649-836E-906CAECF6C8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0695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1792C2B-D9AE-9354-A876-1ACB46F92936}"/>
              </a:ext>
            </a:extLst>
          </p:cNvPr>
          <p:cNvSpPr/>
          <p:nvPr/>
        </p:nvSpPr>
        <p:spPr bwMode="white">
          <a:xfrm>
            <a:off x="978891" y="4005064"/>
            <a:ext cx="3532933" cy="354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5955744-0064-8FDE-3CE7-2DC5A43CC87A}"/>
              </a:ext>
            </a:extLst>
          </p:cNvPr>
          <p:cNvSpPr/>
          <p:nvPr/>
        </p:nvSpPr>
        <p:spPr bwMode="white">
          <a:xfrm>
            <a:off x="2349974" y="4730726"/>
            <a:ext cx="628413" cy="276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86499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BEA1018-7709-AECF-43D3-982BC0722A3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1518" y="1224000"/>
            <a:ext cx="11340000" cy="266596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427DE42-2C75-04DC-CCDC-F2930F2E2882}"/>
              </a:ext>
            </a:extLst>
          </p:cNvPr>
          <p:cNvSpPr/>
          <p:nvPr/>
        </p:nvSpPr>
        <p:spPr bwMode="white">
          <a:xfrm>
            <a:off x="983432" y="2060848"/>
            <a:ext cx="4765974" cy="3575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6F934FA-8CEA-13A0-D47E-681E96F30E49}"/>
              </a:ext>
            </a:extLst>
          </p:cNvPr>
          <p:cNvSpPr/>
          <p:nvPr/>
        </p:nvSpPr>
        <p:spPr bwMode="white">
          <a:xfrm>
            <a:off x="2373558" y="2781537"/>
            <a:ext cx="1637682" cy="2866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9CBA4B2-967A-F2C1-6813-8575F02DDBC4}"/>
              </a:ext>
            </a:extLst>
          </p:cNvPr>
          <p:cNvSpPr/>
          <p:nvPr/>
        </p:nvSpPr>
        <p:spPr bwMode="white">
          <a:xfrm>
            <a:off x="2373558" y="3459974"/>
            <a:ext cx="1590075" cy="2866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88336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2B3315D-92B1-307B-2C03-73A07D2162C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2180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4FEB0E0-766A-6CAF-BCD8-D97AB6149D55}"/>
              </a:ext>
            </a:extLst>
          </p:cNvPr>
          <p:cNvSpPr/>
          <p:nvPr/>
        </p:nvSpPr>
        <p:spPr bwMode="white">
          <a:xfrm>
            <a:off x="978891" y="3429000"/>
            <a:ext cx="3820965" cy="4153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A74E06A-27FB-FE2D-9C62-257C23A7006A}"/>
              </a:ext>
            </a:extLst>
          </p:cNvPr>
          <p:cNvSpPr/>
          <p:nvPr/>
        </p:nvSpPr>
        <p:spPr bwMode="white">
          <a:xfrm>
            <a:off x="2902216" y="4206468"/>
            <a:ext cx="2884987" cy="2953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5421B85-7836-FB57-B905-90F4E48D2293}"/>
              </a:ext>
            </a:extLst>
          </p:cNvPr>
          <p:cNvSpPr/>
          <p:nvPr/>
        </p:nvSpPr>
        <p:spPr bwMode="white">
          <a:xfrm>
            <a:off x="997934" y="4863946"/>
            <a:ext cx="3945938" cy="3144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A511FEA-5BC7-A127-9EF4-008AD5E7A3CE}"/>
              </a:ext>
            </a:extLst>
          </p:cNvPr>
          <p:cNvSpPr/>
          <p:nvPr/>
        </p:nvSpPr>
        <p:spPr bwMode="white">
          <a:xfrm>
            <a:off x="2349974" y="5530951"/>
            <a:ext cx="828362" cy="3049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92D0BE7-A455-DBBA-C5B4-BC99066479D4}"/>
              </a:ext>
            </a:extLst>
          </p:cNvPr>
          <p:cNvSpPr/>
          <p:nvPr/>
        </p:nvSpPr>
        <p:spPr bwMode="white">
          <a:xfrm>
            <a:off x="2349974" y="6236071"/>
            <a:ext cx="1009269" cy="2858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5009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9" grpId="0" animBg="1"/>
      <p:bldP spid="10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E1B1D1F-0D92-6B16-2D1B-0130BAB085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7563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1A0274C-5BBF-CBDD-597A-F9FCB1C76B94}"/>
              </a:ext>
            </a:extLst>
          </p:cNvPr>
          <p:cNvSpPr/>
          <p:nvPr/>
        </p:nvSpPr>
        <p:spPr bwMode="white">
          <a:xfrm>
            <a:off x="978891" y="3521262"/>
            <a:ext cx="6413253" cy="3622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8D4EAC3-0F12-B861-A28D-85E8A1E2ACCF}"/>
              </a:ext>
            </a:extLst>
          </p:cNvPr>
          <p:cNvSpPr/>
          <p:nvPr/>
        </p:nvSpPr>
        <p:spPr bwMode="white">
          <a:xfrm>
            <a:off x="978891" y="4198049"/>
            <a:ext cx="2865944" cy="3526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73FDE81-E744-64C5-89BC-5BCFE14E61D4}"/>
              </a:ext>
            </a:extLst>
          </p:cNvPr>
          <p:cNvSpPr/>
          <p:nvPr/>
        </p:nvSpPr>
        <p:spPr bwMode="white">
          <a:xfrm>
            <a:off x="988412" y="4836708"/>
            <a:ext cx="3811443" cy="464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DD8C6B39-D8EA-4E44-6143-1378854C6B79}"/>
              </a:ext>
            </a:extLst>
          </p:cNvPr>
          <p:cNvSpPr/>
          <p:nvPr/>
        </p:nvSpPr>
        <p:spPr bwMode="white">
          <a:xfrm>
            <a:off x="978891" y="5484781"/>
            <a:ext cx="6043691" cy="4644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99516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10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46DFA3D-93E0-5E3C-94E3-350BC6EA87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7632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F5A5991-5FB5-4C66-A21A-434C6EE759DB}"/>
              </a:ext>
            </a:extLst>
          </p:cNvPr>
          <p:cNvSpPr/>
          <p:nvPr/>
        </p:nvSpPr>
        <p:spPr bwMode="white">
          <a:xfrm>
            <a:off x="978891" y="2696408"/>
            <a:ext cx="7997429" cy="4446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33EE488-A2FD-2945-D25E-8EDAEC55B914}"/>
              </a:ext>
            </a:extLst>
          </p:cNvPr>
          <p:cNvSpPr/>
          <p:nvPr/>
        </p:nvSpPr>
        <p:spPr bwMode="white">
          <a:xfrm>
            <a:off x="2349974" y="3474883"/>
            <a:ext cx="2475566" cy="3147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2030031-35E4-555C-C592-61ADFAEE938A}"/>
              </a:ext>
            </a:extLst>
          </p:cNvPr>
          <p:cNvSpPr/>
          <p:nvPr/>
        </p:nvSpPr>
        <p:spPr bwMode="white">
          <a:xfrm>
            <a:off x="1016977" y="4064462"/>
            <a:ext cx="5583079" cy="4446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9927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9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740351BD-555F-B2C5-75CF-E3330860860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79405" y="5013176"/>
            <a:ext cx="2449066" cy="1765959"/>
          </a:xfrm>
          <a:prstGeom prst="rect">
            <a:avLst/>
          </a:prstGeom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FC095136-8895-BEBE-9463-F799D837931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664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760148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029C43A-68C9-EFC9-0C91-3A68B0B4853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35547"/>
          </a:xfrm>
          <a:prstGeom prst="rect">
            <a:avLst/>
          </a:prstGeom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EB2F5607-9390-1528-3991-60312E11FA14}"/>
              </a:ext>
            </a:extLst>
          </p:cNvPr>
          <p:cNvSpPr/>
          <p:nvPr/>
        </p:nvSpPr>
        <p:spPr bwMode="white">
          <a:xfrm>
            <a:off x="321914" y="3474866"/>
            <a:ext cx="6112745" cy="3433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AA396FB2-8C04-433F-55AE-466AFEE070D4}"/>
              </a:ext>
            </a:extLst>
          </p:cNvPr>
          <p:cNvSpPr/>
          <p:nvPr/>
        </p:nvSpPr>
        <p:spPr bwMode="white">
          <a:xfrm>
            <a:off x="321914" y="4171108"/>
            <a:ext cx="3770478" cy="3242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96700AFE-1DC5-5308-B82E-08BC75FE0C52}"/>
              </a:ext>
            </a:extLst>
          </p:cNvPr>
          <p:cNvSpPr/>
          <p:nvPr/>
        </p:nvSpPr>
        <p:spPr bwMode="white">
          <a:xfrm>
            <a:off x="321914" y="4857813"/>
            <a:ext cx="8131284" cy="3433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5FAA2DCD-A467-0938-71D8-C6C4456E5692}"/>
              </a:ext>
            </a:extLst>
          </p:cNvPr>
          <p:cNvSpPr/>
          <p:nvPr/>
        </p:nvSpPr>
        <p:spPr bwMode="white">
          <a:xfrm>
            <a:off x="321914" y="5405099"/>
            <a:ext cx="5270030" cy="4827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76302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DBD07AB-ED06-71A9-4E1B-DD10BD6518C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076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625471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C66F51E-F28E-BD4B-0722-923B19F700C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07976"/>
            <a:ext cx="11340000" cy="791660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4393AD3A-BB39-3B1C-7CC0-FF66CC6CF89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628800"/>
            <a:ext cx="11340000" cy="531054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E4FA753-D2FB-F0D2-EB12-6F53C1E1B546}"/>
              </a:ext>
            </a:extLst>
          </p:cNvPr>
          <p:cNvSpPr/>
          <p:nvPr/>
        </p:nvSpPr>
        <p:spPr bwMode="white">
          <a:xfrm>
            <a:off x="10690730" y="1829017"/>
            <a:ext cx="304685" cy="3146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C24FF4A-1B2E-2FD5-087D-C4E6585E669F}"/>
              </a:ext>
            </a:extLst>
          </p:cNvPr>
          <p:cNvSpPr/>
          <p:nvPr/>
        </p:nvSpPr>
        <p:spPr bwMode="white">
          <a:xfrm>
            <a:off x="10709773" y="4889492"/>
            <a:ext cx="276120" cy="3050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7031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7245D9A-9A5F-BF79-C259-95AEC1C0CDF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6731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B51A313-580A-1A58-22F8-BC648930B246}"/>
              </a:ext>
            </a:extLst>
          </p:cNvPr>
          <p:cNvSpPr/>
          <p:nvPr/>
        </p:nvSpPr>
        <p:spPr bwMode="white">
          <a:xfrm>
            <a:off x="4206649" y="1395458"/>
            <a:ext cx="266599" cy="304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5DE4461-B02B-AB52-9E0F-91B679F51A8A}"/>
              </a:ext>
            </a:extLst>
          </p:cNvPr>
          <p:cNvSpPr/>
          <p:nvPr/>
        </p:nvSpPr>
        <p:spPr bwMode="white">
          <a:xfrm>
            <a:off x="5863375" y="1395458"/>
            <a:ext cx="257078" cy="304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BE47971-365E-2D6D-5A23-313139527356}"/>
              </a:ext>
            </a:extLst>
          </p:cNvPr>
          <p:cNvSpPr/>
          <p:nvPr/>
        </p:nvSpPr>
        <p:spPr bwMode="white">
          <a:xfrm>
            <a:off x="7548664" y="1395458"/>
            <a:ext cx="656977" cy="304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FF9E49C-4F62-2146-D61B-C8C97487BEEC}"/>
              </a:ext>
            </a:extLst>
          </p:cNvPr>
          <p:cNvSpPr/>
          <p:nvPr/>
        </p:nvSpPr>
        <p:spPr bwMode="white">
          <a:xfrm>
            <a:off x="9605289" y="1395458"/>
            <a:ext cx="409420" cy="295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B612A7E-7B3B-8777-B294-3BDF86583F98}"/>
              </a:ext>
            </a:extLst>
          </p:cNvPr>
          <p:cNvSpPr/>
          <p:nvPr/>
        </p:nvSpPr>
        <p:spPr bwMode="white">
          <a:xfrm>
            <a:off x="4358992" y="2862384"/>
            <a:ext cx="4865440" cy="304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92203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A0393D8-937C-B7CC-CAB4-44D16CB4154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03577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41F88E8-8EB4-1236-ADB0-168289471C4E}"/>
              </a:ext>
            </a:extLst>
          </p:cNvPr>
          <p:cNvSpPr/>
          <p:nvPr/>
        </p:nvSpPr>
        <p:spPr bwMode="white">
          <a:xfrm>
            <a:off x="321914" y="1959187"/>
            <a:ext cx="10598622" cy="11266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BCF28C6-FD67-9CF7-96D5-29DBABEBE7D8}"/>
              </a:ext>
            </a:extLst>
          </p:cNvPr>
          <p:cNvSpPr/>
          <p:nvPr/>
        </p:nvSpPr>
        <p:spPr bwMode="white">
          <a:xfrm>
            <a:off x="321914" y="3429567"/>
            <a:ext cx="2818337" cy="3246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3CB0ECB-3141-4A9B-F372-3534127978EB}"/>
              </a:ext>
            </a:extLst>
          </p:cNvPr>
          <p:cNvSpPr/>
          <p:nvPr/>
        </p:nvSpPr>
        <p:spPr bwMode="white">
          <a:xfrm>
            <a:off x="321914" y="4097921"/>
            <a:ext cx="2399395" cy="3532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39423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9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31DB1C2-F972-2626-318B-A6D8A453C86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02905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64113804-E26B-C953-C360-FC65396BBD5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4026905"/>
            <a:ext cx="11340000" cy="21909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821377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0C33AF3-BFEE-C41F-B195-137B6498808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1224000"/>
            <a:ext cx="11340000" cy="3316415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E634B80-97F1-389A-373D-BBC600E60BB5}"/>
              </a:ext>
            </a:extLst>
          </p:cNvPr>
          <p:cNvSpPr/>
          <p:nvPr/>
        </p:nvSpPr>
        <p:spPr bwMode="white">
          <a:xfrm>
            <a:off x="873338" y="2710668"/>
            <a:ext cx="7550478" cy="10006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E30DA68-63AF-C564-9870-E79AAFA0AE98}"/>
              </a:ext>
            </a:extLst>
          </p:cNvPr>
          <p:cNvSpPr/>
          <p:nvPr/>
        </p:nvSpPr>
        <p:spPr bwMode="white">
          <a:xfrm>
            <a:off x="873338" y="4073448"/>
            <a:ext cx="2685037" cy="3335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19194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00A2B31-8D17-3B7D-9E3B-86643A8F5FC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52736"/>
            <a:ext cx="10528232" cy="58680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8427B85-DB7D-8D84-0AA6-25984E1D7AA2}"/>
              </a:ext>
            </a:extLst>
          </p:cNvPr>
          <p:cNvSpPr/>
          <p:nvPr/>
        </p:nvSpPr>
        <p:spPr bwMode="white">
          <a:xfrm>
            <a:off x="324640" y="1875849"/>
            <a:ext cx="6037601" cy="327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DC08163-CAF1-DF56-CA82-AC329B519B49}"/>
              </a:ext>
            </a:extLst>
          </p:cNvPr>
          <p:cNvSpPr/>
          <p:nvPr/>
        </p:nvSpPr>
        <p:spPr bwMode="white">
          <a:xfrm>
            <a:off x="324640" y="2530799"/>
            <a:ext cx="2439792" cy="3097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4DBD735-4135-7513-EC82-E00F23514593}"/>
              </a:ext>
            </a:extLst>
          </p:cNvPr>
          <p:cNvSpPr/>
          <p:nvPr/>
        </p:nvSpPr>
        <p:spPr bwMode="white">
          <a:xfrm>
            <a:off x="324640" y="3176899"/>
            <a:ext cx="2360233" cy="6726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7C70117E-10C6-E658-3222-D8644B737EC7}"/>
              </a:ext>
            </a:extLst>
          </p:cNvPr>
          <p:cNvSpPr/>
          <p:nvPr/>
        </p:nvSpPr>
        <p:spPr bwMode="white">
          <a:xfrm>
            <a:off x="324640" y="4185876"/>
            <a:ext cx="2881783" cy="3009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79AF64BF-DA57-E27A-B8DF-4667BCC5DFD4}"/>
              </a:ext>
            </a:extLst>
          </p:cNvPr>
          <p:cNvSpPr/>
          <p:nvPr/>
        </p:nvSpPr>
        <p:spPr bwMode="white">
          <a:xfrm>
            <a:off x="324640" y="4823124"/>
            <a:ext cx="3107064" cy="6815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AA1ABE69-84C7-159C-9E86-C0020EE56644}"/>
              </a:ext>
            </a:extLst>
          </p:cNvPr>
          <p:cNvSpPr/>
          <p:nvPr/>
        </p:nvSpPr>
        <p:spPr bwMode="white">
          <a:xfrm>
            <a:off x="324640" y="5840953"/>
            <a:ext cx="2360233" cy="3186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5BBF799E-8A78-C7B5-5976-E1046ADB5C48}"/>
              </a:ext>
            </a:extLst>
          </p:cNvPr>
          <p:cNvSpPr/>
          <p:nvPr/>
        </p:nvSpPr>
        <p:spPr bwMode="white">
          <a:xfrm>
            <a:off x="324640" y="6469351"/>
            <a:ext cx="2170960" cy="3274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6187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  <p:bldP spid="12" grpId="0" animBg="1"/>
      <p:bldP spid="14" grpId="0" animBg="1"/>
      <p:bldP spid="18" grpId="0" animBg="1"/>
      <p:bldP spid="19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544C911-1DCA-5F20-1E34-79D2320B6BD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9726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AEC1CF5-4A67-A662-140F-6B4C4584B7B6}"/>
              </a:ext>
            </a:extLst>
          </p:cNvPr>
          <p:cNvSpPr/>
          <p:nvPr/>
        </p:nvSpPr>
        <p:spPr bwMode="white">
          <a:xfrm>
            <a:off x="5977632" y="3539556"/>
            <a:ext cx="1475818" cy="3525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F2645FB-78A1-33C1-D23A-4A3E9821C736}"/>
              </a:ext>
            </a:extLst>
          </p:cNvPr>
          <p:cNvSpPr/>
          <p:nvPr/>
        </p:nvSpPr>
        <p:spPr bwMode="white">
          <a:xfrm>
            <a:off x="11043022" y="3558615"/>
            <a:ext cx="457027" cy="3335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1034481-845B-DA85-5DE2-A2C2848D37DE}"/>
              </a:ext>
            </a:extLst>
          </p:cNvPr>
          <p:cNvSpPr/>
          <p:nvPr/>
        </p:nvSpPr>
        <p:spPr bwMode="white">
          <a:xfrm>
            <a:off x="1703512" y="4282822"/>
            <a:ext cx="941625" cy="3525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8293DFE-FCE6-A749-6844-F8818DAA24E9}"/>
              </a:ext>
            </a:extLst>
          </p:cNvPr>
          <p:cNvSpPr/>
          <p:nvPr/>
        </p:nvSpPr>
        <p:spPr bwMode="white">
          <a:xfrm>
            <a:off x="6786952" y="4282822"/>
            <a:ext cx="1647204" cy="3525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31234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B92B257-5F1D-724E-F1EF-26233068F35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3318" y="1224000"/>
            <a:ext cx="11340000" cy="365019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609234C-7599-7604-C4F0-4DEEA97DE0B2}"/>
              </a:ext>
            </a:extLst>
          </p:cNvPr>
          <p:cNvSpPr/>
          <p:nvPr/>
        </p:nvSpPr>
        <p:spPr bwMode="white">
          <a:xfrm>
            <a:off x="10470421" y="3549451"/>
            <a:ext cx="771235" cy="3335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6DC1879-40B2-DD13-07F5-9196EAE10589}"/>
              </a:ext>
            </a:extLst>
          </p:cNvPr>
          <p:cNvSpPr/>
          <p:nvPr/>
        </p:nvSpPr>
        <p:spPr bwMode="white">
          <a:xfrm>
            <a:off x="1444124" y="4311894"/>
            <a:ext cx="666498" cy="3049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20174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FB8C37E-2EF3-E47B-7A76-0C8067D9B24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224000"/>
            <a:ext cx="11340000" cy="35902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495641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3FDED04-4B47-8BB9-9F26-7C46BFB6EED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1224000"/>
            <a:ext cx="11340000" cy="1313728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7882E77-3C41-DEB5-863A-0EAD6B14BC06}"/>
              </a:ext>
            </a:extLst>
          </p:cNvPr>
          <p:cNvSpPr/>
          <p:nvPr/>
        </p:nvSpPr>
        <p:spPr bwMode="white">
          <a:xfrm>
            <a:off x="945346" y="2125390"/>
            <a:ext cx="5979445" cy="316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5C82CA44-7E85-9CD7-F91F-7545F957003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2537728"/>
            <a:ext cx="11340000" cy="1296611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E9B8B5F-C060-6284-AF97-9E182397CE1C}"/>
              </a:ext>
            </a:extLst>
          </p:cNvPr>
          <p:cNvSpPr/>
          <p:nvPr/>
        </p:nvSpPr>
        <p:spPr bwMode="white">
          <a:xfrm>
            <a:off x="945346" y="2709338"/>
            <a:ext cx="4465541" cy="3527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8EB22D3-149F-62DC-AF90-70572CD35416}"/>
              </a:ext>
            </a:extLst>
          </p:cNvPr>
          <p:cNvSpPr/>
          <p:nvPr/>
        </p:nvSpPr>
        <p:spPr bwMode="white">
          <a:xfrm>
            <a:off x="945346" y="3405313"/>
            <a:ext cx="9788010" cy="3527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82591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3A3488C-E867-9BD9-2514-A51A72DBB2A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83992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E045E910-B170-9DE7-B61B-7BF67F5E2F6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399"/>
          <a:stretch/>
        </p:blipFill>
        <p:spPr>
          <a:xfrm>
            <a:off x="2534760" y="3140968"/>
            <a:ext cx="7122480" cy="2829135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DB87452A-1B0C-F2DE-8ADE-DC9F8475FC2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5970103"/>
            <a:ext cx="11340000" cy="6975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348054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7DE3B80-3930-1B1E-18FF-CD70EB65E75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9230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EA5EDA0-4544-CD15-8214-314EB5DE2695}"/>
              </a:ext>
            </a:extLst>
          </p:cNvPr>
          <p:cNvSpPr/>
          <p:nvPr/>
        </p:nvSpPr>
        <p:spPr bwMode="white">
          <a:xfrm>
            <a:off x="10690730" y="1471939"/>
            <a:ext cx="314205" cy="3051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DA175D9-6783-C6AE-F87A-A28485280E69}"/>
              </a:ext>
            </a:extLst>
          </p:cNvPr>
          <p:cNvSpPr/>
          <p:nvPr/>
        </p:nvSpPr>
        <p:spPr bwMode="white">
          <a:xfrm>
            <a:off x="10671687" y="3779687"/>
            <a:ext cx="342770" cy="3051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23715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B06BD9C-BCF0-FCE1-6BD2-329C9A7F57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2895"/>
          <a:stretch/>
        </p:blipFill>
        <p:spPr>
          <a:xfrm>
            <a:off x="360000" y="1124744"/>
            <a:ext cx="11340000" cy="2925080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5FA936FC-F669-5D78-B6DE-168077CC160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399"/>
          <a:stretch/>
        </p:blipFill>
        <p:spPr>
          <a:xfrm>
            <a:off x="2534760" y="3967452"/>
            <a:ext cx="7122480" cy="28291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781849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A7580C0E-CF98-02A7-4B4A-9947EF3BE84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511"/>
          <a:stretch/>
        </p:blipFill>
        <p:spPr>
          <a:xfrm>
            <a:off x="360000" y="1303832"/>
            <a:ext cx="11340000" cy="2125168"/>
          </a:xfrm>
          <a:prstGeom prst="rect">
            <a:avLst/>
          </a:prstGeom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06243DF9-9874-7119-DC06-EAB425BCC3C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399"/>
          <a:stretch/>
        </p:blipFill>
        <p:spPr>
          <a:xfrm>
            <a:off x="2534760" y="3429000"/>
            <a:ext cx="7122480" cy="28291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1544670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4E8E4B5-19E9-D175-1F1B-927929330D7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224000"/>
            <a:ext cx="11340000" cy="4048166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D0FB2A7-777D-972C-1368-D8FBEFDC7DE0}"/>
              </a:ext>
            </a:extLst>
          </p:cNvPr>
          <p:cNvSpPr/>
          <p:nvPr/>
        </p:nvSpPr>
        <p:spPr bwMode="white">
          <a:xfrm>
            <a:off x="813914" y="2786115"/>
            <a:ext cx="5486054" cy="1000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15639F8-4C7C-85BB-3BAB-F0D074058E45}"/>
              </a:ext>
            </a:extLst>
          </p:cNvPr>
          <p:cNvSpPr/>
          <p:nvPr/>
        </p:nvSpPr>
        <p:spPr bwMode="white">
          <a:xfrm>
            <a:off x="813914" y="4081528"/>
            <a:ext cx="10464030" cy="10756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EB3C78DB-D422-993F-6B84-653A5BF6643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399"/>
          <a:stretch/>
        </p:blipFill>
        <p:spPr>
          <a:xfrm>
            <a:off x="6277771" y="4648469"/>
            <a:ext cx="4962240" cy="19710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59858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5AC4264-D37E-FF44-B9C5-99F2086FCC0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224000"/>
            <a:ext cx="11340000" cy="2695924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5235870-CFEC-78C5-D700-FD536C78E05A}"/>
              </a:ext>
            </a:extLst>
          </p:cNvPr>
          <p:cNvSpPr/>
          <p:nvPr/>
        </p:nvSpPr>
        <p:spPr bwMode="white">
          <a:xfrm>
            <a:off x="813914" y="2062308"/>
            <a:ext cx="7074407" cy="352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8A63F48-0ED1-A3AD-4152-6BC61B67D2D3}"/>
              </a:ext>
            </a:extLst>
          </p:cNvPr>
          <p:cNvSpPr/>
          <p:nvPr/>
        </p:nvSpPr>
        <p:spPr bwMode="white">
          <a:xfrm>
            <a:off x="813914" y="2738671"/>
            <a:ext cx="6417430" cy="352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86B8A59-B0DC-1B65-8411-CCC8AA6CB7C5}"/>
              </a:ext>
            </a:extLst>
          </p:cNvPr>
          <p:cNvSpPr/>
          <p:nvPr/>
        </p:nvSpPr>
        <p:spPr bwMode="white">
          <a:xfrm>
            <a:off x="813914" y="3415034"/>
            <a:ext cx="6465037" cy="352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297BBE90-1230-BC9D-132E-6FC440DFC80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399"/>
          <a:stretch/>
        </p:blipFill>
        <p:spPr>
          <a:xfrm>
            <a:off x="2534760" y="3919924"/>
            <a:ext cx="7122480" cy="28291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33377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C1C9249-2497-C19A-931D-0548AFBD313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224000"/>
            <a:ext cx="11340000" cy="3979698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BCB6D45-0103-42E7-177B-7B474B57AEC3}"/>
              </a:ext>
            </a:extLst>
          </p:cNvPr>
          <p:cNvSpPr/>
          <p:nvPr/>
        </p:nvSpPr>
        <p:spPr bwMode="white">
          <a:xfrm>
            <a:off x="813914" y="2741438"/>
            <a:ext cx="5693803" cy="3435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8EFF35D-113C-1A94-C357-42BA84749D80}"/>
              </a:ext>
            </a:extLst>
          </p:cNvPr>
          <p:cNvSpPr/>
          <p:nvPr/>
        </p:nvSpPr>
        <p:spPr bwMode="white">
          <a:xfrm>
            <a:off x="813914" y="3409493"/>
            <a:ext cx="4117902" cy="3531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4AD95DC-7224-DE96-7ACB-A760F8658DCE}"/>
              </a:ext>
            </a:extLst>
          </p:cNvPr>
          <p:cNvSpPr/>
          <p:nvPr/>
        </p:nvSpPr>
        <p:spPr bwMode="white">
          <a:xfrm>
            <a:off x="813914" y="4087092"/>
            <a:ext cx="10382598" cy="3531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812BA93C-16FD-F75B-33FC-7997622B7801}"/>
              </a:ext>
            </a:extLst>
          </p:cNvPr>
          <p:cNvSpPr/>
          <p:nvPr/>
        </p:nvSpPr>
        <p:spPr bwMode="white">
          <a:xfrm>
            <a:off x="813914" y="4764690"/>
            <a:ext cx="10382598" cy="3531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62693D91-AB57-6B7D-D604-013DAED85DB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399"/>
          <a:stretch/>
        </p:blipFill>
        <p:spPr>
          <a:xfrm>
            <a:off x="4367808" y="5203698"/>
            <a:ext cx="3993780" cy="15863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78664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350A7D2-5602-538D-A551-C8A2FF38894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8171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DCF2E68-680C-354D-4E97-A6D5C10CB3C3}"/>
              </a:ext>
            </a:extLst>
          </p:cNvPr>
          <p:cNvSpPr/>
          <p:nvPr/>
        </p:nvSpPr>
        <p:spPr bwMode="white">
          <a:xfrm>
            <a:off x="10662166" y="2987681"/>
            <a:ext cx="352292" cy="3050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34539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53756DC-0754-0ACD-49DC-12F7FDBB6F4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8105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4C555E7-73F8-CBB8-8BA2-E2481873E42C}"/>
              </a:ext>
            </a:extLst>
          </p:cNvPr>
          <p:cNvSpPr/>
          <p:nvPr/>
        </p:nvSpPr>
        <p:spPr bwMode="white">
          <a:xfrm>
            <a:off x="10690730" y="2273276"/>
            <a:ext cx="304685" cy="3052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93276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C0A237D-7A8E-FBB5-38A5-A8B6D4130B8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757426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74C41CB7-1EB2-5D99-BC9F-6230F5F0C62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981426"/>
            <a:ext cx="11340000" cy="250763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011F3F1-B39A-33A2-2CF5-C6D0262CFA51}"/>
              </a:ext>
            </a:extLst>
          </p:cNvPr>
          <p:cNvSpPr/>
          <p:nvPr/>
        </p:nvSpPr>
        <p:spPr bwMode="white">
          <a:xfrm>
            <a:off x="10650632" y="2334211"/>
            <a:ext cx="352292" cy="3051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36985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69442B5-FBEB-05C7-05FD-2EBF22B9EC1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0740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31CB633-BD24-95EB-98AE-F5BD416718EB}"/>
              </a:ext>
            </a:extLst>
          </p:cNvPr>
          <p:cNvSpPr/>
          <p:nvPr/>
        </p:nvSpPr>
        <p:spPr bwMode="white">
          <a:xfrm>
            <a:off x="10690730" y="3619392"/>
            <a:ext cx="304685" cy="3149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34735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48B744F-F89C-AE87-6659-D09BCD5CA70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7159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5E53B39-6656-32C0-1A0E-19AAED1B43E4}"/>
              </a:ext>
            </a:extLst>
          </p:cNvPr>
          <p:cNvSpPr/>
          <p:nvPr/>
        </p:nvSpPr>
        <p:spPr bwMode="white">
          <a:xfrm>
            <a:off x="10690730" y="3617687"/>
            <a:ext cx="295162" cy="3051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59604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AE3CE4A-EEA8-58C1-75E5-0E510817CBF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8397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21DB3C1-F619-C694-9C47-1CA35119FD4E}"/>
              </a:ext>
            </a:extLst>
          </p:cNvPr>
          <p:cNvSpPr/>
          <p:nvPr/>
        </p:nvSpPr>
        <p:spPr bwMode="white">
          <a:xfrm>
            <a:off x="10700251" y="3301768"/>
            <a:ext cx="276120" cy="3049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74844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</TotalTime>
  <Words>0</Words>
  <Application>Microsoft Office PowerPoint</Application>
  <PresentationFormat>宽屏</PresentationFormat>
  <Paragraphs>0</Paragraphs>
  <Slides>34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38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2470574654@qq.com</cp:lastModifiedBy>
  <cp:revision>66</cp:revision>
  <dcterms:created xsi:type="dcterms:W3CDTF">2015-09-16T06:44:00Z</dcterms:created>
  <dcterms:modified xsi:type="dcterms:W3CDTF">2025-01-07T17:04:38Z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