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61" autoAdjust="0"/>
    <p:restoredTop sz="94660"/>
  </p:normalViewPr>
  <p:slideViewPr>
    <p:cSldViewPr showGuides="1">
      <p:cViewPr varScale="1">
        <p:scale>
          <a:sx n="72" d="100"/>
          <a:sy n="72" d="100"/>
        </p:scale>
        <p:origin x="32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D2926D3-D818-659E-E1D9-2B812D16D6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709737"/>
            <a:ext cx="10115550" cy="3438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559E1A-EEA9-8482-58AF-FE2F4139EE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2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BAE370-64AF-EF56-0205-0A69A4452172}"/>
              </a:ext>
            </a:extLst>
          </p:cNvPr>
          <p:cNvSpPr/>
          <p:nvPr/>
        </p:nvSpPr>
        <p:spPr bwMode="white">
          <a:xfrm>
            <a:off x="1169318" y="2415629"/>
            <a:ext cx="5430737" cy="41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40D8EA-550F-60F0-4366-F594C4941B65}"/>
              </a:ext>
            </a:extLst>
          </p:cNvPr>
          <p:cNvSpPr/>
          <p:nvPr/>
        </p:nvSpPr>
        <p:spPr bwMode="white">
          <a:xfrm>
            <a:off x="1178840" y="3283135"/>
            <a:ext cx="6501335" cy="41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EB772F-FBC8-6CA6-7A74-DFA17490C467}"/>
              </a:ext>
            </a:extLst>
          </p:cNvPr>
          <p:cNvSpPr/>
          <p:nvPr/>
        </p:nvSpPr>
        <p:spPr bwMode="white">
          <a:xfrm>
            <a:off x="1178840" y="4141109"/>
            <a:ext cx="4341095" cy="41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2CCF10-1B3F-324C-EF0E-4EC804979B60}"/>
              </a:ext>
            </a:extLst>
          </p:cNvPr>
          <p:cNvSpPr/>
          <p:nvPr/>
        </p:nvSpPr>
        <p:spPr bwMode="white">
          <a:xfrm>
            <a:off x="1169319" y="4999082"/>
            <a:ext cx="2199445" cy="42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5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C807DE-2DB2-34E3-6896-95C954491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41479"/>
            <a:ext cx="11340000" cy="137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981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14E2F7-B22E-E13A-372E-E126283F32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152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8100EC-086C-49A3-CCB8-78C6ADF115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17695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BDF970-D084-8E23-3F75-C61144A02EF5}"/>
              </a:ext>
            </a:extLst>
          </p:cNvPr>
          <p:cNvSpPr/>
          <p:nvPr/>
        </p:nvSpPr>
        <p:spPr bwMode="white">
          <a:xfrm>
            <a:off x="813914" y="2339476"/>
            <a:ext cx="4837982" cy="41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C212D3-1810-40DD-5CFA-2D39ECED04C2}"/>
              </a:ext>
            </a:extLst>
          </p:cNvPr>
          <p:cNvSpPr/>
          <p:nvPr/>
        </p:nvSpPr>
        <p:spPr bwMode="white">
          <a:xfrm>
            <a:off x="813914" y="3188001"/>
            <a:ext cx="4333926" cy="4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0BA706-3BE6-2928-46A2-BE894D3F28EF}"/>
              </a:ext>
            </a:extLst>
          </p:cNvPr>
          <p:cNvSpPr/>
          <p:nvPr/>
        </p:nvSpPr>
        <p:spPr bwMode="white">
          <a:xfrm>
            <a:off x="937692" y="4074662"/>
            <a:ext cx="7882556" cy="41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68334E3-0A0A-4BF7-7B9D-38720AA3C798}"/>
              </a:ext>
            </a:extLst>
          </p:cNvPr>
          <p:cNvSpPr/>
          <p:nvPr/>
        </p:nvSpPr>
        <p:spPr bwMode="white">
          <a:xfrm>
            <a:off x="813914" y="4932722"/>
            <a:ext cx="7142238" cy="41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CC65EF4-5100-4C4D-812A-948462BD2BBC}"/>
              </a:ext>
            </a:extLst>
          </p:cNvPr>
          <p:cNvSpPr/>
          <p:nvPr/>
        </p:nvSpPr>
        <p:spPr bwMode="white">
          <a:xfrm>
            <a:off x="813914" y="5800315"/>
            <a:ext cx="5865188" cy="42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4" grpId="0" animBg="1"/>
      <p:bldP spid="16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1B1E01-B2CA-9430-5A81-932308F8E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/>
        </p:blipFill>
        <p:spPr>
          <a:xfrm>
            <a:off x="635712" y="1484784"/>
            <a:ext cx="10920576" cy="497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495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6CB7A5-6BA7-A47E-CE17-714B9EAF1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26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6C4235-FC66-5A6C-53D9-8DACCDC0CE99}"/>
              </a:ext>
            </a:extLst>
          </p:cNvPr>
          <p:cNvSpPr/>
          <p:nvPr/>
        </p:nvSpPr>
        <p:spPr bwMode="white">
          <a:xfrm>
            <a:off x="10328916" y="4034586"/>
            <a:ext cx="342770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73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6C8B74-FC8A-0016-0AD2-D9AC9BF680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9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B8119C-ACA0-7753-7A8B-474AEF93B7AA}"/>
              </a:ext>
            </a:extLst>
          </p:cNvPr>
          <p:cNvSpPr/>
          <p:nvPr/>
        </p:nvSpPr>
        <p:spPr bwMode="white">
          <a:xfrm>
            <a:off x="10271788" y="2462511"/>
            <a:ext cx="380856" cy="3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434050-4793-5F80-6274-092D8F7FA075}"/>
              </a:ext>
            </a:extLst>
          </p:cNvPr>
          <p:cNvSpPr/>
          <p:nvPr/>
        </p:nvSpPr>
        <p:spPr bwMode="white">
          <a:xfrm>
            <a:off x="2521360" y="6178044"/>
            <a:ext cx="609370" cy="41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936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020276-31B3-D3FD-DB2B-E66BCAD19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5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760010-2F27-2EE2-3155-6FFFF919C91A}"/>
              </a:ext>
            </a:extLst>
          </p:cNvPr>
          <p:cNvSpPr/>
          <p:nvPr/>
        </p:nvSpPr>
        <p:spPr bwMode="white">
          <a:xfrm>
            <a:off x="10309874" y="3547693"/>
            <a:ext cx="371334" cy="38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03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45883D-0567-863E-8238-C01E83E581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0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D73EDB-2411-0CC0-61B4-95BAC57B290F}"/>
              </a:ext>
            </a:extLst>
          </p:cNvPr>
          <p:cNvSpPr/>
          <p:nvPr/>
        </p:nvSpPr>
        <p:spPr bwMode="white">
          <a:xfrm>
            <a:off x="7958085" y="1528933"/>
            <a:ext cx="314205" cy="3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C5E688-14C2-3878-C8B1-2B6359AB1DA8}"/>
              </a:ext>
            </a:extLst>
          </p:cNvPr>
          <p:cNvSpPr/>
          <p:nvPr/>
        </p:nvSpPr>
        <p:spPr bwMode="white">
          <a:xfrm>
            <a:off x="8691234" y="4292397"/>
            <a:ext cx="485591" cy="4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07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7EC44-D617-7A83-C91C-D14EB906D4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38740"/>
            <a:ext cx="11340000" cy="1380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555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B0D07-FD86-04EF-CF8C-5A94D6FE83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3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AD6303-C9B4-5146-067D-E5A59F42EDC7}"/>
              </a:ext>
            </a:extLst>
          </p:cNvPr>
          <p:cNvSpPr/>
          <p:nvPr/>
        </p:nvSpPr>
        <p:spPr bwMode="white">
          <a:xfrm>
            <a:off x="10233702" y="4330332"/>
            <a:ext cx="428463" cy="38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68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7AE179-4E48-B7A9-2724-AE92CE32CE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2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5EE9A5-CB0D-FB7A-3E1E-289501F35F85}"/>
              </a:ext>
            </a:extLst>
          </p:cNvPr>
          <p:cNvSpPr/>
          <p:nvPr/>
        </p:nvSpPr>
        <p:spPr bwMode="white">
          <a:xfrm>
            <a:off x="10271788" y="1548042"/>
            <a:ext cx="371334" cy="390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7413941-8A89-F29C-45E4-E061F54E98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02045"/>
            <a:ext cx="11340000" cy="28158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6EE322-E6BB-A308-2979-42A4B3F9F6D4}"/>
              </a:ext>
            </a:extLst>
          </p:cNvPr>
          <p:cNvSpPr/>
          <p:nvPr/>
        </p:nvSpPr>
        <p:spPr bwMode="white">
          <a:xfrm>
            <a:off x="10271788" y="4236126"/>
            <a:ext cx="371334" cy="381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76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FBF396-58F6-4A66-FA83-585773974C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4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8F07B4-E7F9-B538-47BE-26F4D4A2895C}"/>
              </a:ext>
            </a:extLst>
          </p:cNvPr>
          <p:cNvSpPr/>
          <p:nvPr/>
        </p:nvSpPr>
        <p:spPr bwMode="white">
          <a:xfrm>
            <a:off x="1169319" y="2436696"/>
            <a:ext cx="8023025" cy="45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3B399D-1A97-A353-6168-A12D6823E89E}"/>
              </a:ext>
            </a:extLst>
          </p:cNvPr>
          <p:cNvSpPr/>
          <p:nvPr/>
        </p:nvSpPr>
        <p:spPr bwMode="white">
          <a:xfrm>
            <a:off x="2911738" y="3315186"/>
            <a:ext cx="2392174" cy="45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91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2025-01-07T18:51:55Z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