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4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B60FC34-083E-08E6-A1F1-5AE862371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138487"/>
            <a:ext cx="723900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03023-826E-6EC2-E2A1-2550AAE37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64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4CB80-0ACC-9890-4759-5EB00B4A04A4}"/>
              </a:ext>
            </a:extLst>
          </p:cNvPr>
          <p:cNvSpPr/>
          <p:nvPr/>
        </p:nvSpPr>
        <p:spPr bwMode="white">
          <a:xfrm>
            <a:off x="813914" y="2924944"/>
            <a:ext cx="9302478" cy="93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91614B-4498-BF26-6D9A-B5FF96516330}"/>
              </a:ext>
            </a:extLst>
          </p:cNvPr>
          <p:cNvSpPr/>
          <p:nvPr/>
        </p:nvSpPr>
        <p:spPr bwMode="white">
          <a:xfrm>
            <a:off x="813914" y="4248222"/>
            <a:ext cx="2173686" cy="4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72DDFF-9139-6B14-B8C8-D0B7EFD87779}"/>
              </a:ext>
            </a:extLst>
          </p:cNvPr>
          <p:cNvSpPr/>
          <p:nvPr/>
        </p:nvSpPr>
        <p:spPr bwMode="white">
          <a:xfrm>
            <a:off x="813914" y="5059133"/>
            <a:ext cx="1999496" cy="4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0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472F9-CBA2-A1C6-2213-970016289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0217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BCF7A8-B99B-6A9D-4391-B5FB53FCFB4E}"/>
              </a:ext>
            </a:extLst>
          </p:cNvPr>
          <p:cNvSpPr/>
          <p:nvPr/>
        </p:nvSpPr>
        <p:spPr bwMode="white">
          <a:xfrm>
            <a:off x="813914" y="2708921"/>
            <a:ext cx="217368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52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045DB-2C4B-6300-46F4-41403C314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58274-F002-9261-E2FB-9E49687D4C43}"/>
              </a:ext>
            </a:extLst>
          </p:cNvPr>
          <p:cNvSpPr/>
          <p:nvPr/>
        </p:nvSpPr>
        <p:spPr bwMode="white">
          <a:xfrm>
            <a:off x="321914" y="2924945"/>
            <a:ext cx="10382598" cy="92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062C38-76A0-80B5-ECA8-C670998EF868}"/>
              </a:ext>
            </a:extLst>
          </p:cNvPr>
          <p:cNvSpPr/>
          <p:nvPr/>
        </p:nvSpPr>
        <p:spPr bwMode="white">
          <a:xfrm>
            <a:off x="321914" y="4272084"/>
            <a:ext cx="2461718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941EF9-B790-08DA-B177-132D70BA8814}"/>
              </a:ext>
            </a:extLst>
          </p:cNvPr>
          <p:cNvSpPr/>
          <p:nvPr/>
        </p:nvSpPr>
        <p:spPr bwMode="white">
          <a:xfrm>
            <a:off x="321914" y="5053156"/>
            <a:ext cx="10670630" cy="132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7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6211A-0D8D-8A2D-6956-F6DFFA993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CD0326-2C07-A0DA-03E9-83EC1765EE67}"/>
              </a:ext>
            </a:extLst>
          </p:cNvPr>
          <p:cNvSpPr/>
          <p:nvPr/>
        </p:nvSpPr>
        <p:spPr bwMode="white">
          <a:xfrm>
            <a:off x="3149773" y="4571217"/>
            <a:ext cx="533198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0F5BF-1FE2-D6A5-197C-67F14316225E}"/>
              </a:ext>
            </a:extLst>
          </p:cNvPr>
          <p:cNvSpPr/>
          <p:nvPr/>
        </p:nvSpPr>
        <p:spPr bwMode="white">
          <a:xfrm>
            <a:off x="3149773" y="5439014"/>
            <a:ext cx="53319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8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AD7CD-C49B-37C8-FD70-58168C7A3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2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C4A04-E090-B52D-726C-53C6D050BE6E}"/>
              </a:ext>
            </a:extLst>
          </p:cNvPr>
          <p:cNvSpPr/>
          <p:nvPr/>
        </p:nvSpPr>
        <p:spPr bwMode="white">
          <a:xfrm>
            <a:off x="4155929" y="1424075"/>
            <a:ext cx="533198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F0315-3F8B-5F77-FE8B-21ED8DACA4D6}"/>
              </a:ext>
            </a:extLst>
          </p:cNvPr>
          <p:cNvSpPr/>
          <p:nvPr/>
        </p:nvSpPr>
        <p:spPr bwMode="white">
          <a:xfrm>
            <a:off x="4660564" y="2595947"/>
            <a:ext cx="542720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D94593-AD4F-444A-3EDC-CEA13B22604B}"/>
              </a:ext>
            </a:extLst>
          </p:cNvPr>
          <p:cNvSpPr/>
          <p:nvPr/>
        </p:nvSpPr>
        <p:spPr bwMode="white">
          <a:xfrm flipV="1">
            <a:off x="3137138" y="3861047"/>
            <a:ext cx="36181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00E596-91EE-CBF6-CADF-E1169C65F1F8}"/>
              </a:ext>
            </a:extLst>
          </p:cNvPr>
          <p:cNvSpPr/>
          <p:nvPr/>
        </p:nvSpPr>
        <p:spPr bwMode="white">
          <a:xfrm>
            <a:off x="3137138" y="4642130"/>
            <a:ext cx="361813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6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009D0-1178-5895-28D1-357BCC0F5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8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336DE-F090-E89B-A571-B60B30FB7E02}"/>
              </a:ext>
            </a:extLst>
          </p:cNvPr>
          <p:cNvSpPr/>
          <p:nvPr/>
        </p:nvSpPr>
        <p:spPr bwMode="white">
          <a:xfrm>
            <a:off x="2327818" y="2405803"/>
            <a:ext cx="8940702" cy="4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315FA1-D505-0BFF-AF1B-38B1A309C52A}"/>
              </a:ext>
            </a:extLst>
          </p:cNvPr>
          <p:cNvSpPr/>
          <p:nvPr/>
        </p:nvSpPr>
        <p:spPr bwMode="white">
          <a:xfrm>
            <a:off x="813914" y="3212976"/>
            <a:ext cx="5126014" cy="57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94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50BF4-CF6E-7822-AD8B-20A4A3977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1AADE7-52FD-2F16-69C4-1E29BC80D06B}"/>
              </a:ext>
            </a:extLst>
          </p:cNvPr>
          <p:cNvSpPr/>
          <p:nvPr/>
        </p:nvSpPr>
        <p:spPr bwMode="white">
          <a:xfrm>
            <a:off x="10309874" y="3881522"/>
            <a:ext cx="361813" cy="40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5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A2B1C-42E2-6CCD-EEAB-3774FCC26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CF5D5-B397-2C3A-8F88-AB33F0295269}"/>
              </a:ext>
            </a:extLst>
          </p:cNvPr>
          <p:cNvSpPr/>
          <p:nvPr/>
        </p:nvSpPr>
        <p:spPr bwMode="white">
          <a:xfrm>
            <a:off x="10243224" y="2406895"/>
            <a:ext cx="428463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9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85CF1-252B-BA9C-D6E7-FEE984C31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2499"/>
            <a:ext cx="11340000" cy="412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DEFE6-0D9E-0F01-4970-FADCBF4DE177}"/>
              </a:ext>
            </a:extLst>
          </p:cNvPr>
          <p:cNvSpPr/>
          <p:nvPr/>
        </p:nvSpPr>
        <p:spPr bwMode="white">
          <a:xfrm>
            <a:off x="10271788" y="2253829"/>
            <a:ext cx="380856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164864-3C90-93F6-289B-4E5353317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24"/>
          <a:stretch/>
        </p:blipFill>
        <p:spPr>
          <a:xfrm>
            <a:off x="360000" y="4968416"/>
            <a:ext cx="11340000" cy="17729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149F4-096E-1321-81A1-35A9F27D1A27}"/>
              </a:ext>
            </a:extLst>
          </p:cNvPr>
          <p:cNvSpPr/>
          <p:nvPr/>
        </p:nvSpPr>
        <p:spPr bwMode="white">
          <a:xfrm>
            <a:off x="6396574" y="5312005"/>
            <a:ext cx="542720" cy="3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6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CAA64-D407-B73F-57C3-B78E1C753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42970"/>
            <a:ext cx="11340000" cy="357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38C1B-510C-99AA-25E3-B50FCA9C10C6}"/>
              </a:ext>
            </a:extLst>
          </p:cNvPr>
          <p:cNvSpPr/>
          <p:nvPr/>
        </p:nvSpPr>
        <p:spPr bwMode="white">
          <a:xfrm>
            <a:off x="10233702" y="4206786"/>
            <a:ext cx="428463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AEE720-B9C7-EE12-0156-5C71DEA2C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50"/>
          <a:stretch/>
        </p:blipFill>
        <p:spPr>
          <a:xfrm>
            <a:off x="360000" y="1362589"/>
            <a:ext cx="11340000" cy="168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7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2FBF5-FD5B-3566-D355-A01BB88C2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70261"/>
            <a:ext cx="11340000" cy="151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6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DC525-8538-DBA0-622F-67362B146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0727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7BE75-CB1D-973A-DB83-447E636B0597}"/>
              </a:ext>
            </a:extLst>
          </p:cNvPr>
          <p:cNvSpPr/>
          <p:nvPr/>
        </p:nvSpPr>
        <p:spPr bwMode="white">
          <a:xfrm>
            <a:off x="10038159" y="3040446"/>
            <a:ext cx="353285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68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2A360-CCA1-F8D5-988A-06AFC3519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95606-E13A-6D2D-0B45-AC7E4F9CCF91}"/>
              </a:ext>
            </a:extLst>
          </p:cNvPr>
          <p:cNvSpPr/>
          <p:nvPr/>
        </p:nvSpPr>
        <p:spPr bwMode="white">
          <a:xfrm>
            <a:off x="10271788" y="2903849"/>
            <a:ext cx="361813" cy="40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535FCA-32E1-AAC5-C9EA-FAB885A38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919087"/>
            <a:ext cx="11340000" cy="142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A85BB-9F78-43B6-B980-50147E0C6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7A67C-B821-C80C-01DE-68AF0682D391}"/>
              </a:ext>
            </a:extLst>
          </p:cNvPr>
          <p:cNvSpPr/>
          <p:nvPr/>
        </p:nvSpPr>
        <p:spPr bwMode="white">
          <a:xfrm>
            <a:off x="902720" y="4958226"/>
            <a:ext cx="9441752" cy="4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2CD30-EB91-A2AB-793D-D7CDCCF466BC}"/>
              </a:ext>
            </a:extLst>
          </p:cNvPr>
          <p:cNvSpPr/>
          <p:nvPr/>
        </p:nvSpPr>
        <p:spPr bwMode="white">
          <a:xfrm>
            <a:off x="902720" y="5777469"/>
            <a:ext cx="2456976" cy="4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63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