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5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158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C55A53F-4702-8650-A666-E61E8D6B2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3071812"/>
            <a:ext cx="63055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327F7-776C-0DDA-6E62-27E0DE9098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90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4D5C34-F689-2347-F2D7-CCBD017D0563}"/>
              </a:ext>
            </a:extLst>
          </p:cNvPr>
          <p:cNvSpPr/>
          <p:nvPr/>
        </p:nvSpPr>
        <p:spPr bwMode="white">
          <a:xfrm>
            <a:off x="6415616" y="2204864"/>
            <a:ext cx="1120543" cy="110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371CFE-9B24-06A6-9126-B08F82D724B1}"/>
              </a:ext>
            </a:extLst>
          </p:cNvPr>
          <p:cNvSpPr/>
          <p:nvPr/>
        </p:nvSpPr>
        <p:spPr bwMode="white">
          <a:xfrm>
            <a:off x="6720302" y="4067480"/>
            <a:ext cx="552241" cy="38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24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297CC-526E-62D3-F126-C12D83283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A5249F-4D0E-E8C3-8B39-A980D7FCFCDA}"/>
              </a:ext>
            </a:extLst>
          </p:cNvPr>
          <p:cNvSpPr/>
          <p:nvPr/>
        </p:nvSpPr>
        <p:spPr bwMode="white">
          <a:xfrm>
            <a:off x="8443677" y="1738480"/>
            <a:ext cx="342770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537B19-C07E-30FD-FED9-44E14BD02C41}"/>
              </a:ext>
            </a:extLst>
          </p:cNvPr>
          <p:cNvSpPr/>
          <p:nvPr/>
        </p:nvSpPr>
        <p:spPr bwMode="white">
          <a:xfrm>
            <a:off x="10167052" y="3177119"/>
            <a:ext cx="199949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2F3F01-78A5-2412-4DCE-9D1828CD4CF4}"/>
              </a:ext>
            </a:extLst>
          </p:cNvPr>
          <p:cNvSpPr/>
          <p:nvPr/>
        </p:nvSpPr>
        <p:spPr bwMode="white">
          <a:xfrm>
            <a:off x="2626095" y="4310880"/>
            <a:ext cx="304685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73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D2CF3-1020-AE6B-6ABF-ADD976397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119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6EAE8-F2C0-8BA6-CA3D-B9A80E2C4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539" y="1224000"/>
            <a:ext cx="11340000" cy="405391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4E2AF9-DEE7-2C60-4534-298B23B485EA}"/>
              </a:ext>
            </a:extLst>
          </p:cNvPr>
          <p:cNvSpPr/>
          <p:nvPr/>
        </p:nvSpPr>
        <p:spPr bwMode="white">
          <a:xfrm>
            <a:off x="5821236" y="3861048"/>
            <a:ext cx="2988551" cy="108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9FD388E-017D-55C9-BA89-DFBE7FFC87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4" r="1419" b="26155"/>
          <a:stretch/>
        </p:blipFill>
        <p:spPr>
          <a:xfrm>
            <a:off x="4259796" y="5157192"/>
            <a:ext cx="3672408" cy="17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28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284E7-C8D4-AE23-3899-13F82F60A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89435"/>
            <a:ext cx="11340000" cy="147913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EBB9A9-E04C-B3F5-3579-079F97CD8E8E}"/>
              </a:ext>
            </a:extLst>
          </p:cNvPr>
          <p:cNvSpPr/>
          <p:nvPr/>
        </p:nvSpPr>
        <p:spPr bwMode="white">
          <a:xfrm>
            <a:off x="8544272" y="2806203"/>
            <a:ext cx="1232403" cy="102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02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CE5BB2-D1D8-7B20-FF71-41F3FE996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060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B57273-7014-3D5E-6DB9-6361A4C7E839}"/>
              </a:ext>
            </a:extLst>
          </p:cNvPr>
          <p:cNvSpPr/>
          <p:nvPr/>
        </p:nvSpPr>
        <p:spPr bwMode="white">
          <a:xfrm>
            <a:off x="6312024" y="3645024"/>
            <a:ext cx="720080" cy="104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08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FBA6E-897E-85B8-050D-5B1C6B40A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113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00A23E-0DD9-4A19-DFC0-E6CD2A7838CD}"/>
              </a:ext>
            </a:extLst>
          </p:cNvPr>
          <p:cNvSpPr/>
          <p:nvPr/>
        </p:nvSpPr>
        <p:spPr bwMode="white">
          <a:xfrm>
            <a:off x="5087888" y="2852936"/>
            <a:ext cx="1728192" cy="10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23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84927-1DE0-C27A-CF7D-CB7803AE8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8"/>
          <a:stretch/>
        </p:blipFill>
        <p:spPr>
          <a:xfrm>
            <a:off x="360000" y="1124744"/>
            <a:ext cx="11257423" cy="5634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2D316F-6420-78E9-659A-2D522B46D7B5}"/>
              </a:ext>
            </a:extLst>
          </p:cNvPr>
          <p:cNvSpPr/>
          <p:nvPr/>
        </p:nvSpPr>
        <p:spPr bwMode="white">
          <a:xfrm>
            <a:off x="1163426" y="4437112"/>
            <a:ext cx="478855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F91C6BB-7D2D-D08F-2E54-0A031DE83763}"/>
              </a:ext>
            </a:extLst>
          </p:cNvPr>
          <p:cNvSpPr/>
          <p:nvPr/>
        </p:nvSpPr>
        <p:spPr bwMode="white">
          <a:xfrm>
            <a:off x="2783632" y="5877272"/>
            <a:ext cx="1800200" cy="88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25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40C39C-1332-B357-D1F9-5F330FAFF6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5939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9167BF-50F5-EDCD-BB7D-7C000CCB3D9A}"/>
              </a:ext>
            </a:extLst>
          </p:cNvPr>
          <p:cNvSpPr/>
          <p:nvPr/>
        </p:nvSpPr>
        <p:spPr bwMode="white">
          <a:xfrm>
            <a:off x="813914" y="2708921"/>
            <a:ext cx="721424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E0A033F-EE2D-367E-4F1A-68F6E5237A28}"/>
              </a:ext>
            </a:extLst>
          </p:cNvPr>
          <p:cNvSpPr/>
          <p:nvPr/>
        </p:nvSpPr>
        <p:spPr bwMode="white">
          <a:xfrm>
            <a:off x="2627560" y="4149080"/>
            <a:ext cx="1800199" cy="94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28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565B2-598C-7C72-E9B0-6A9F44484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52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B9AB1F-F48E-F7A7-D0D0-A98235B43759}"/>
              </a:ext>
            </a:extLst>
          </p:cNvPr>
          <p:cNvSpPr/>
          <p:nvPr/>
        </p:nvSpPr>
        <p:spPr bwMode="white">
          <a:xfrm>
            <a:off x="1169318" y="3817105"/>
            <a:ext cx="7879009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9A34FD-A460-F390-6925-3015241032B4}"/>
              </a:ext>
            </a:extLst>
          </p:cNvPr>
          <p:cNvSpPr/>
          <p:nvPr/>
        </p:nvSpPr>
        <p:spPr bwMode="white">
          <a:xfrm>
            <a:off x="1140754" y="4646517"/>
            <a:ext cx="7979581" cy="36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3448E80-962A-CEB3-2F80-D668A321F027}"/>
              </a:ext>
            </a:extLst>
          </p:cNvPr>
          <p:cNvSpPr/>
          <p:nvPr/>
        </p:nvSpPr>
        <p:spPr bwMode="white">
          <a:xfrm>
            <a:off x="1169319" y="5390129"/>
            <a:ext cx="6654873" cy="4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6CCB0E5-B900-CC11-C51C-4DF09915A1A5}"/>
              </a:ext>
            </a:extLst>
          </p:cNvPr>
          <p:cNvSpPr/>
          <p:nvPr/>
        </p:nvSpPr>
        <p:spPr bwMode="white">
          <a:xfrm>
            <a:off x="1169319" y="6190941"/>
            <a:ext cx="5789018" cy="4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89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6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0CE2C-50AD-B403-63DD-E4B8AB6951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A2A15C-A997-26E1-6AE8-9EF692BC30EF}"/>
              </a:ext>
            </a:extLst>
          </p:cNvPr>
          <p:cNvSpPr/>
          <p:nvPr/>
        </p:nvSpPr>
        <p:spPr bwMode="white">
          <a:xfrm>
            <a:off x="10262267" y="2615823"/>
            <a:ext cx="371334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31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8579E2-8BB8-3AA4-52BC-170603FB0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86" y="1052736"/>
            <a:ext cx="11340000" cy="56535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BE878C-8310-6198-0FCB-864F057FA190}"/>
              </a:ext>
            </a:extLst>
          </p:cNvPr>
          <p:cNvSpPr/>
          <p:nvPr/>
        </p:nvSpPr>
        <p:spPr bwMode="white">
          <a:xfrm>
            <a:off x="885686" y="2702089"/>
            <a:ext cx="7721863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5D9EDB-9811-5C11-4AED-B1D9B613AAF1}"/>
              </a:ext>
            </a:extLst>
          </p:cNvPr>
          <p:cNvSpPr/>
          <p:nvPr/>
        </p:nvSpPr>
        <p:spPr bwMode="white">
          <a:xfrm>
            <a:off x="847600" y="3521999"/>
            <a:ext cx="7934326" cy="36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43A12F-7809-22F2-0343-50B6AF73AD53}"/>
              </a:ext>
            </a:extLst>
          </p:cNvPr>
          <p:cNvSpPr/>
          <p:nvPr/>
        </p:nvSpPr>
        <p:spPr bwMode="white">
          <a:xfrm>
            <a:off x="847600" y="4284706"/>
            <a:ext cx="2677742" cy="98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6A97E45-7402-619B-CDA6-5C2D0F87234B}"/>
              </a:ext>
            </a:extLst>
          </p:cNvPr>
          <p:cNvSpPr/>
          <p:nvPr/>
        </p:nvSpPr>
        <p:spPr bwMode="white">
          <a:xfrm>
            <a:off x="847600" y="5580850"/>
            <a:ext cx="5918102" cy="98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3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B23B9-0689-9B03-6509-EAB26C5DA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625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D212C-6155-D255-775B-87385B76B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71739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41236E4-95C4-21D2-7F5B-CD83E70F5254}"/>
              </a:ext>
            </a:extLst>
          </p:cNvPr>
          <p:cNvSpPr/>
          <p:nvPr/>
        </p:nvSpPr>
        <p:spPr bwMode="white">
          <a:xfrm>
            <a:off x="2483544" y="2708921"/>
            <a:ext cx="4896544" cy="99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AB483A8-8E8B-9D3D-8A2C-4468EB4088D6}"/>
              </a:ext>
            </a:extLst>
          </p:cNvPr>
          <p:cNvSpPr/>
          <p:nvPr/>
        </p:nvSpPr>
        <p:spPr bwMode="white">
          <a:xfrm>
            <a:off x="2483544" y="4149080"/>
            <a:ext cx="1728192" cy="87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51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89DA2-BEF7-CFFD-0795-70915AEA5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77156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640195-1292-3717-0AF0-71A33593BE54}"/>
              </a:ext>
            </a:extLst>
          </p:cNvPr>
          <p:cNvSpPr/>
          <p:nvPr/>
        </p:nvSpPr>
        <p:spPr bwMode="white">
          <a:xfrm>
            <a:off x="813914" y="2276872"/>
            <a:ext cx="3829870" cy="91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86FE6F2-E62D-7D8F-70F3-5651E28E7ABE}"/>
              </a:ext>
            </a:extLst>
          </p:cNvPr>
          <p:cNvSpPr/>
          <p:nvPr/>
        </p:nvSpPr>
        <p:spPr bwMode="white">
          <a:xfrm>
            <a:off x="2771577" y="3600721"/>
            <a:ext cx="2136544" cy="91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535A7F8-5195-B1F2-4FC0-FDB2FD5FB251}"/>
              </a:ext>
            </a:extLst>
          </p:cNvPr>
          <p:cNvSpPr/>
          <p:nvPr/>
        </p:nvSpPr>
        <p:spPr bwMode="white">
          <a:xfrm>
            <a:off x="2771577" y="4797152"/>
            <a:ext cx="1079666" cy="102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44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50A86-A5B3-B1DE-04FA-BE8895F13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869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A94C3-8865-8F16-4217-6FC11A44C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17" y="1224000"/>
            <a:ext cx="11340000" cy="4273043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05AE686-9F49-74CE-D632-AF5A6A3DE587}"/>
              </a:ext>
            </a:extLst>
          </p:cNvPr>
          <p:cNvSpPr/>
          <p:nvPr/>
        </p:nvSpPr>
        <p:spPr bwMode="white">
          <a:xfrm>
            <a:off x="2506961" y="2996952"/>
            <a:ext cx="3168352" cy="8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1159DA7-5571-AF97-EC5F-1740099F601E}"/>
              </a:ext>
            </a:extLst>
          </p:cNvPr>
          <p:cNvSpPr/>
          <p:nvPr/>
        </p:nvSpPr>
        <p:spPr bwMode="white">
          <a:xfrm>
            <a:off x="2362945" y="4389506"/>
            <a:ext cx="1825922" cy="8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36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F6AF8-1403-2238-E567-F2AA952BE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3177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1CBEED-1D9D-9340-8AC1-3AFEE0B45D41}"/>
              </a:ext>
            </a:extLst>
          </p:cNvPr>
          <p:cNvSpPr/>
          <p:nvPr/>
        </p:nvSpPr>
        <p:spPr bwMode="white">
          <a:xfrm>
            <a:off x="813914" y="2366057"/>
            <a:ext cx="7358262" cy="43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0BE60E-4A23-E190-3A2A-6FC2E6EC7872}"/>
              </a:ext>
            </a:extLst>
          </p:cNvPr>
          <p:cNvSpPr/>
          <p:nvPr/>
        </p:nvSpPr>
        <p:spPr bwMode="white">
          <a:xfrm>
            <a:off x="813914" y="3257736"/>
            <a:ext cx="606211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65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F6E01-51FA-4829-8949-DD35751556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2048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348BB-2142-921E-BC8D-E0F8882CBD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73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49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B2BBE0-9570-64DD-5826-1CA9EAD375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89" y="1224000"/>
            <a:ext cx="11340000" cy="5697391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4518F3-EE08-2B8D-CC53-270967B9B02D}"/>
              </a:ext>
            </a:extLst>
          </p:cNvPr>
          <p:cNvSpPr/>
          <p:nvPr/>
        </p:nvSpPr>
        <p:spPr bwMode="white">
          <a:xfrm>
            <a:off x="787103" y="3119955"/>
            <a:ext cx="6782198" cy="103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B97222A-9109-11D5-7C9D-73845FA8E8CD}"/>
              </a:ext>
            </a:extLst>
          </p:cNvPr>
          <p:cNvSpPr/>
          <p:nvPr/>
        </p:nvSpPr>
        <p:spPr bwMode="white">
          <a:xfrm>
            <a:off x="787103" y="4549066"/>
            <a:ext cx="2821758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0235B0D-2E13-914D-942E-6E51FC0851A0}"/>
              </a:ext>
            </a:extLst>
          </p:cNvPr>
          <p:cNvSpPr/>
          <p:nvPr/>
        </p:nvSpPr>
        <p:spPr bwMode="white">
          <a:xfrm>
            <a:off x="787103" y="5387478"/>
            <a:ext cx="9892745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CCA6910-D52C-2F50-E18B-1DE6C1A8C4D4}"/>
              </a:ext>
            </a:extLst>
          </p:cNvPr>
          <p:cNvSpPr/>
          <p:nvPr/>
        </p:nvSpPr>
        <p:spPr bwMode="white">
          <a:xfrm>
            <a:off x="787103" y="6254472"/>
            <a:ext cx="7646294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76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474FD-9847-9C10-7516-A8B2DC8E4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584DB6-BCF4-EFBC-8382-46E37BB4FC15}"/>
              </a:ext>
            </a:extLst>
          </p:cNvPr>
          <p:cNvSpPr/>
          <p:nvPr/>
        </p:nvSpPr>
        <p:spPr bwMode="white">
          <a:xfrm>
            <a:off x="10271788" y="2368910"/>
            <a:ext cx="371334" cy="39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39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4D6F6-7CFB-B0E2-62BB-70C6F5B4B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3469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C2BB29-5681-F160-B54D-284EF3508B0D}"/>
              </a:ext>
            </a:extLst>
          </p:cNvPr>
          <p:cNvSpPr/>
          <p:nvPr/>
        </p:nvSpPr>
        <p:spPr bwMode="white">
          <a:xfrm>
            <a:off x="813914" y="2311286"/>
            <a:ext cx="10310590" cy="140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A42058C-59F0-E5E7-F6A0-6DD0B517B39E}"/>
              </a:ext>
            </a:extLst>
          </p:cNvPr>
          <p:cNvSpPr/>
          <p:nvPr/>
        </p:nvSpPr>
        <p:spPr bwMode="white">
          <a:xfrm>
            <a:off x="813914" y="4028055"/>
            <a:ext cx="2704080" cy="42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167B003-AB6C-6F54-9A16-4BD843AC70DA}"/>
              </a:ext>
            </a:extLst>
          </p:cNvPr>
          <p:cNvSpPr/>
          <p:nvPr/>
        </p:nvSpPr>
        <p:spPr bwMode="white">
          <a:xfrm>
            <a:off x="813914" y="4886439"/>
            <a:ext cx="7718302" cy="4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54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C91D6-D2F9-7BB3-6F9F-DDF1797B1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52A037-D14A-94DD-0605-5FA1BF861121}"/>
              </a:ext>
            </a:extLst>
          </p:cNvPr>
          <p:cNvSpPr/>
          <p:nvPr/>
        </p:nvSpPr>
        <p:spPr bwMode="white">
          <a:xfrm>
            <a:off x="10271788" y="2941395"/>
            <a:ext cx="371334" cy="3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41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03977-5B18-C9B3-633C-9407CFA8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E2BCA8-B652-4C35-42A4-B26E78BAB2C4}"/>
              </a:ext>
            </a:extLst>
          </p:cNvPr>
          <p:cNvSpPr/>
          <p:nvPr/>
        </p:nvSpPr>
        <p:spPr bwMode="white">
          <a:xfrm>
            <a:off x="10281309" y="1719855"/>
            <a:ext cx="371335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37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11286-4B6E-096D-D665-AD373BB0D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3FA74E-01A5-CEA1-4894-8334FF60950F}"/>
              </a:ext>
            </a:extLst>
          </p:cNvPr>
          <p:cNvSpPr/>
          <p:nvPr/>
        </p:nvSpPr>
        <p:spPr bwMode="white">
          <a:xfrm>
            <a:off x="10290831" y="1835288"/>
            <a:ext cx="342770" cy="38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05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067CB-B0EF-E7F6-819F-6EE02BCF3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0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3FB3BC-564E-874B-E618-62B9BA9F3AC2}"/>
              </a:ext>
            </a:extLst>
          </p:cNvPr>
          <p:cNvSpPr/>
          <p:nvPr/>
        </p:nvSpPr>
        <p:spPr bwMode="white">
          <a:xfrm>
            <a:off x="10271788" y="2873853"/>
            <a:ext cx="361813" cy="39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05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1FFD8-C176-3489-7C4F-013333BEE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4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61C8E-3A37-CD69-CCB5-6F7B43FBBA54}"/>
              </a:ext>
            </a:extLst>
          </p:cNvPr>
          <p:cNvSpPr/>
          <p:nvPr/>
        </p:nvSpPr>
        <p:spPr bwMode="white">
          <a:xfrm>
            <a:off x="10233702" y="5531214"/>
            <a:ext cx="428463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38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274E31-811D-8CEB-6E96-1790F68EF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35860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1EDFA70-ADAF-C062-0C6B-6A7597BB0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582608"/>
            <a:ext cx="11340000" cy="420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6053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