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57" r:id="rId3"/>
    <p:sldId id="356" r:id="rId4"/>
    <p:sldId id="354" r:id="rId5"/>
    <p:sldId id="353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56" autoAdjust="0"/>
    <p:restoredTop sz="94660"/>
  </p:normalViewPr>
  <p:slideViewPr>
    <p:cSldViewPr showGuides="1">
      <p:cViewPr varScale="1">
        <p:scale>
          <a:sx n="72" d="100"/>
          <a:sy n="72" d="100"/>
        </p:scale>
        <p:origin x="47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968B1CD-AE0C-BD3A-161A-85E6DBD28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89588"/>
            <a:ext cx="7200000" cy="678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EC7F3-481A-D407-7CA9-A548A14D87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2A52CC-E1B5-27B2-795B-A03CC2829718}"/>
              </a:ext>
            </a:extLst>
          </p:cNvPr>
          <p:cNvSpPr/>
          <p:nvPr/>
        </p:nvSpPr>
        <p:spPr bwMode="white">
          <a:xfrm>
            <a:off x="10233702" y="3455561"/>
            <a:ext cx="428463" cy="39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1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0FA4D-1D49-505C-5637-05F15219D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2365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760E79-8B84-1977-6DA2-5C15C90D7796}"/>
              </a:ext>
            </a:extLst>
          </p:cNvPr>
          <p:cNvSpPr/>
          <p:nvPr/>
        </p:nvSpPr>
        <p:spPr bwMode="white">
          <a:xfrm>
            <a:off x="10219145" y="5376917"/>
            <a:ext cx="358514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04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5BFFD-BD36-7600-92F9-8233D0A6C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6B31FA-578C-9869-0E7E-0BF7F7943A89}"/>
              </a:ext>
            </a:extLst>
          </p:cNvPr>
          <p:cNvSpPr/>
          <p:nvPr/>
        </p:nvSpPr>
        <p:spPr bwMode="white">
          <a:xfrm>
            <a:off x="1521612" y="3437924"/>
            <a:ext cx="5870532" cy="51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EA99731-B845-10D9-4976-54AE9899D1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49"/>
          <a:stretch/>
        </p:blipFill>
        <p:spPr>
          <a:xfrm>
            <a:off x="5025044" y="4173844"/>
            <a:ext cx="2141912" cy="268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7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8231A-0D00-DA48-0D10-7F4645528D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2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C0CF07-D1BC-D148-D572-EC6E9503CCA6}"/>
              </a:ext>
            </a:extLst>
          </p:cNvPr>
          <p:cNvSpPr/>
          <p:nvPr/>
        </p:nvSpPr>
        <p:spPr bwMode="white">
          <a:xfrm>
            <a:off x="1512090" y="2483537"/>
            <a:ext cx="5736038" cy="5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5B2B3A1-FBBD-BBBA-ACC0-3627875967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99" r="21277" b="3162"/>
          <a:stretch/>
        </p:blipFill>
        <p:spPr>
          <a:xfrm>
            <a:off x="4439816" y="3169521"/>
            <a:ext cx="3312368" cy="357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58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60512-74C4-5A6F-0B60-E090125C0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C78899-AEB2-413B-895E-3AF3E46E8C35}"/>
              </a:ext>
            </a:extLst>
          </p:cNvPr>
          <p:cNvSpPr/>
          <p:nvPr/>
        </p:nvSpPr>
        <p:spPr bwMode="white">
          <a:xfrm>
            <a:off x="10290831" y="4418637"/>
            <a:ext cx="371334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0B17650-DAB8-78C7-A06C-61CDFC72FA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6" t="2635" r="10149" b="31434"/>
          <a:stretch/>
        </p:blipFill>
        <p:spPr>
          <a:xfrm>
            <a:off x="4835860" y="4869161"/>
            <a:ext cx="252028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22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C2DBB-951A-EE7C-A0D8-D86E2B796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25" y="1224000"/>
            <a:ext cx="11340000" cy="398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05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893A5-A57C-E87F-B16D-81D5E01D2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070E24-2A23-541C-6765-CE422E16A29A}"/>
              </a:ext>
            </a:extLst>
          </p:cNvPr>
          <p:cNvSpPr/>
          <p:nvPr/>
        </p:nvSpPr>
        <p:spPr bwMode="white">
          <a:xfrm>
            <a:off x="10309874" y="3744000"/>
            <a:ext cx="371334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96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6A5EA-3137-6032-4978-0D8351146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02" y="990000"/>
            <a:ext cx="959459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147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D007D-5A37-236E-F2C2-8EE19E6FFD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3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E8B377C-A4B2-728E-96D7-6B8B638978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884" y="4886243"/>
            <a:ext cx="2088232" cy="197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9914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9BEB1-C696-EBDC-EC23-6088A26D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96" y="1224000"/>
            <a:ext cx="11340000" cy="4470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4FB27E-626F-FFF3-B958-1651511DCC5B}"/>
              </a:ext>
            </a:extLst>
          </p:cNvPr>
          <p:cNvSpPr/>
          <p:nvPr/>
        </p:nvSpPr>
        <p:spPr bwMode="white">
          <a:xfrm>
            <a:off x="9973607" y="1481349"/>
            <a:ext cx="342770" cy="38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05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82C80-3EA9-F598-C719-B59482D229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27914"/>
            <a:ext cx="11340000" cy="260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652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8BE53-8BB4-E7D6-458F-741C4DBED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3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D5F066-3A20-8266-A038-DF5F3A959093}"/>
              </a:ext>
            </a:extLst>
          </p:cNvPr>
          <p:cNvSpPr/>
          <p:nvPr/>
        </p:nvSpPr>
        <p:spPr bwMode="white">
          <a:xfrm>
            <a:off x="1169319" y="4236983"/>
            <a:ext cx="2780251" cy="4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5FF65B-3D54-256D-76C1-A83778D6434E}"/>
              </a:ext>
            </a:extLst>
          </p:cNvPr>
          <p:cNvSpPr/>
          <p:nvPr/>
        </p:nvSpPr>
        <p:spPr bwMode="white">
          <a:xfrm>
            <a:off x="1131234" y="5066507"/>
            <a:ext cx="6836974" cy="4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C4F175-D55A-8090-9132-0815AE73A2FF}"/>
              </a:ext>
            </a:extLst>
          </p:cNvPr>
          <p:cNvSpPr/>
          <p:nvPr/>
        </p:nvSpPr>
        <p:spPr bwMode="white">
          <a:xfrm>
            <a:off x="1188362" y="5896031"/>
            <a:ext cx="1085440" cy="4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15F51C8-339E-A862-1E0A-9F900AD37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041492"/>
            <a:ext cx="3456384" cy="219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9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82BB1A-FF11-EC47-D869-ACF4AE1B2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39DCA1-2CF2-B52B-2198-E0E6E29243C0}"/>
              </a:ext>
            </a:extLst>
          </p:cNvPr>
          <p:cNvSpPr/>
          <p:nvPr/>
        </p:nvSpPr>
        <p:spPr bwMode="white">
          <a:xfrm>
            <a:off x="1169318" y="3177929"/>
            <a:ext cx="5070697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58CCD8-F547-0B42-3E2B-44DD49EF77B7}"/>
              </a:ext>
            </a:extLst>
          </p:cNvPr>
          <p:cNvSpPr/>
          <p:nvPr/>
        </p:nvSpPr>
        <p:spPr bwMode="white">
          <a:xfrm>
            <a:off x="1235968" y="4045284"/>
            <a:ext cx="3203847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881BF3-E0A5-CA6A-4DD2-0A6F51456DCA}"/>
              </a:ext>
            </a:extLst>
          </p:cNvPr>
          <p:cNvSpPr/>
          <p:nvPr/>
        </p:nvSpPr>
        <p:spPr bwMode="white">
          <a:xfrm>
            <a:off x="1178840" y="4884044"/>
            <a:ext cx="3837039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C356AA-5F4C-295A-29ED-96930E0886B2}"/>
              </a:ext>
            </a:extLst>
          </p:cNvPr>
          <p:cNvSpPr/>
          <p:nvPr/>
        </p:nvSpPr>
        <p:spPr bwMode="white">
          <a:xfrm>
            <a:off x="1207405" y="5713273"/>
            <a:ext cx="3952491" cy="4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20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84CBF-EC20-BF6F-96A9-07B5A5F2D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65695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EE5DBA-D75D-8CE7-5A7C-70F8083EF541}"/>
              </a:ext>
            </a:extLst>
          </p:cNvPr>
          <p:cNvSpPr/>
          <p:nvPr/>
        </p:nvSpPr>
        <p:spPr bwMode="white">
          <a:xfrm>
            <a:off x="813914" y="2209730"/>
            <a:ext cx="692621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985EDB-E3ED-D699-15BB-242E465B4506}"/>
              </a:ext>
            </a:extLst>
          </p:cNvPr>
          <p:cNvSpPr/>
          <p:nvPr/>
        </p:nvSpPr>
        <p:spPr bwMode="white">
          <a:xfrm>
            <a:off x="813914" y="3140969"/>
            <a:ext cx="879842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626ED8-2324-978B-A680-5C0F134741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0" t="36241" r="3421" b="9398"/>
          <a:stretch/>
        </p:blipFill>
        <p:spPr>
          <a:xfrm>
            <a:off x="4463069" y="4032197"/>
            <a:ext cx="3265862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3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BE2A6-8F7C-0C25-93B8-1091DBFF9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EB5AE9-0F4D-B504-A0F7-564B13D76E8B}"/>
              </a:ext>
            </a:extLst>
          </p:cNvPr>
          <p:cNvSpPr/>
          <p:nvPr/>
        </p:nvSpPr>
        <p:spPr bwMode="white">
          <a:xfrm>
            <a:off x="1188362" y="4118777"/>
            <a:ext cx="4907638" cy="154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1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7065B-0596-5A27-72DD-2036AA511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1826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FD2FEC-7589-7527-2D52-C68742F063AE}"/>
              </a:ext>
            </a:extLst>
          </p:cNvPr>
          <p:cNvSpPr/>
          <p:nvPr/>
        </p:nvSpPr>
        <p:spPr bwMode="white">
          <a:xfrm>
            <a:off x="813914" y="2271423"/>
            <a:ext cx="4117902" cy="41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E8263A-B2A5-6AF8-024A-7621102253E6}"/>
              </a:ext>
            </a:extLst>
          </p:cNvPr>
          <p:cNvSpPr/>
          <p:nvPr/>
        </p:nvSpPr>
        <p:spPr bwMode="white">
          <a:xfrm>
            <a:off x="813914" y="3118884"/>
            <a:ext cx="3037782" cy="39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12AFF5-1BC3-A12B-DABD-24DCD8C5C96E}"/>
              </a:ext>
            </a:extLst>
          </p:cNvPr>
          <p:cNvSpPr/>
          <p:nvPr/>
        </p:nvSpPr>
        <p:spPr bwMode="white">
          <a:xfrm>
            <a:off x="813914" y="3975867"/>
            <a:ext cx="5774086" cy="41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7043BE-B0FB-2D4B-F333-0991AB8FD52E}"/>
              </a:ext>
            </a:extLst>
          </p:cNvPr>
          <p:cNvSpPr/>
          <p:nvPr/>
        </p:nvSpPr>
        <p:spPr bwMode="white">
          <a:xfrm>
            <a:off x="813914" y="4823328"/>
            <a:ext cx="7214246" cy="41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70F61E-B9ED-3723-EA4C-BC65B394C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6" t="42703" r="2840" b="3248"/>
          <a:stretch/>
        </p:blipFill>
        <p:spPr>
          <a:xfrm>
            <a:off x="8179983" y="2853470"/>
            <a:ext cx="3163292" cy="154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67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AA102-DB08-7A39-3AF8-FCBB4A3F5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52" y="1224000"/>
            <a:ext cx="11340000" cy="24926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2EF4C8-8AFA-6C61-921A-8347F998F70E}"/>
              </a:ext>
            </a:extLst>
          </p:cNvPr>
          <p:cNvSpPr/>
          <p:nvPr/>
        </p:nvSpPr>
        <p:spPr bwMode="white">
          <a:xfrm>
            <a:off x="783366" y="2312725"/>
            <a:ext cx="3973886" cy="41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CA9761-9655-4C60-4196-04F0621C627F}"/>
              </a:ext>
            </a:extLst>
          </p:cNvPr>
          <p:cNvSpPr/>
          <p:nvPr/>
        </p:nvSpPr>
        <p:spPr bwMode="white">
          <a:xfrm>
            <a:off x="783366" y="3124494"/>
            <a:ext cx="3151586" cy="44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3F7A7D-90E3-93CE-864A-C71A590B92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6" t="42703" r="2840" b="3248"/>
          <a:stretch/>
        </p:blipFill>
        <p:spPr>
          <a:xfrm>
            <a:off x="8179983" y="2853470"/>
            <a:ext cx="3163292" cy="154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26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26CC6-1E4C-AF00-52E1-F0585877F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08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8FB870B-B4A4-6E89-F8BC-6C5E34AE27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/>
        </p:blipFill>
        <p:spPr>
          <a:xfrm>
            <a:off x="3755740" y="5306785"/>
            <a:ext cx="4680520" cy="153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045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37693-67EC-9E53-6F2D-C22BC245D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7939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22BB3DE-3C67-CEBC-B8F5-3314FD60E3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/>
        </p:blipFill>
        <p:spPr>
          <a:xfrm>
            <a:off x="3209944" y="4149080"/>
            <a:ext cx="5772112" cy="189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6189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BE4EF-003F-1BE6-0760-361B90334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45426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86094E-4B8D-9349-34B5-97BF4CEA9B5A}"/>
              </a:ext>
            </a:extLst>
          </p:cNvPr>
          <p:cNvSpPr/>
          <p:nvPr/>
        </p:nvSpPr>
        <p:spPr bwMode="white">
          <a:xfrm>
            <a:off x="813914" y="2198064"/>
            <a:ext cx="6638182" cy="58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847787A-3800-3463-B38A-49CD8B68CCCE}"/>
              </a:ext>
            </a:extLst>
          </p:cNvPr>
          <p:cNvSpPr/>
          <p:nvPr/>
        </p:nvSpPr>
        <p:spPr bwMode="white">
          <a:xfrm>
            <a:off x="813914" y="3076632"/>
            <a:ext cx="3397822" cy="45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F65F31-8BCF-6E89-AB66-70F45994F6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/>
        </p:blipFill>
        <p:spPr>
          <a:xfrm>
            <a:off x="3209944" y="4149080"/>
            <a:ext cx="5772112" cy="189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87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2F76C-CF74-E7EB-BE9A-2E44002E7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635712" y="1772816"/>
            <a:ext cx="10920576" cy="409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20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92B3A-AFE8-F7C7-8F80-877AFB52F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8FB813-CEFD-66B4-E450-BE7760DEBE1B}"/>
              </a:ext>
            </a:extLst>
          </p:cNvPr>
          <p:cNvSpPr/>
          <p:nvPr/>
        </p:nvSpPr>
        <p:spPr bwMode="white">
          <a:xfrm>
            <a:off x="10290831" y="3427569"/>
            <a:ext cx="333248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0A79D5-3838-6B34-D79D-8052F535E9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82"/>
          <a:stretch/>
        </p:blipFill>
        <p:spPr>
          <a:xfrm>
            <a:off x="5087888" y="4653136"/>
            <a:ext cx="2016224" cy="224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1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E5CB9-422B-9038-DB31-68264246B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037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47BB58-B228-8098-CE23-808025D9B54E}"/>
              </a:ext>
            </a:extLst>
          </p:cNvPr>
          <p:cNvSpPr/>
          <p:nvPr/>
        </p:nvSpPr>
        <p:spPr bwMode="white">
          <a:xfrm>
            <a:off x="10243224" y="2399558"/>
            <a:ext cx="428463" cy="38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B6AF89-5814-D9DC-3F69-45E8DDD275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08" r="19065"/>
          <a:stretch/>
        </p:blipFill>
        <p:spPr>
          <a:xfrm>
            <a:off x="3719736" y="4437112"/>
            <a:ext cx="2664296" cy="254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49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172A0-43D9-1686-8C0F-11AC8CAC4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135583-1E62-93DD-7CB0-4C969A19C327}"/>
              </a:ext>
            </a:extLst>
          </p:cNvPr>
          <p:cNvSpPr/>
          <p:nvPr/>
        </p:nvSpPr>
        <p:spPr bwMode="white">
          <a:xfrm>
            <a:off x="10271788" y="2520121"/>
            <a:ext cx="371334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C8F718-F02D-D51E-1B7B-1DDCBF6074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8" r="65000"/>
          <a:stretch/>
        </p:blipFill>
        <p:spPr>
          <a:xfrm>
            <a:off x="3719736" y="4641637"/>
            <a:ext cx="2376264" cy="221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16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80945-B9D7-A118-9ADC-7831C28BC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38B437-A431-ACA4-30D3-B8125C987490}"/>
              </a:ext>
            </a:extLst>
          </p:cNvPr>
          <p:cNvSpPr/>
          <p:nvPr/>
        </p:nvSpPr>
        <p:spPr bwMode="white">
          <a:xfrm>
            <a:off x="6529874" y="1606180"/>
            <a:ext cx="780755" cy="36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27EA9C-4CC3-58F3-F41A-2C299D27F801}"/>
              </a:ext>
            </a:extLst>
          </p:cNvPr>
          <p:cNvSpPr/>
          <p:nvPr/>
        </p:nvSpPr>
        <p:spPr bwMode="white">
          <a:xfrm>
            <a:off x="9043526" y="1615734"/>
            <a:ext cx="818841" cy="35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995FAB-E462-53D2-CF79-4D4CB2F08921}"/>
              </a:ext>
            </a:extLst>
          </p:cNvPr>
          <p:cNvSpPr/>
          <p:nvPr/>
        </p:nvSpPr>
        <p:spPr bwMode="white">
          <a:xfrm>
            <a:off x="4444685" y="2580739"/>
            <a:ext cx="780755" cy="37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E1B9E3-482E-CBB9-7097-8C341F3E7AE2}"/>
              </a:ext>
            </a:extLst>
          </p:cNvPr>
          <p:cNvSpPr/>
          <p:nvPr/>
        </p:nvSpPr>
        <p:spPr bwMode="white">
          <a:xfrm>
            <a:off x="6777430" y="2590293"/>
            <a:ext cx="809319" cy="35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1ACF47-A23A-7E7A-1716-1E0D562E0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46" r="19428"/>
          <a:stretch/>
        </p:blipFill>
        <p:spPr>
          <a:xfrm>
            <a:off x="4475820" y="3418769"/>
            <a:ext cx="3240360" cy="347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83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600A2-F2A1-779A-7C03-04C9A4BFA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43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84B86-880E-02EA-43DB-40DDE0247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054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84AC5F-951C-414F-B05A-9BC0EFAC21B5}"/>
              </a:ext>
            </a:extLst>
          </p:cNvPr>
          <p:cNvSpPr/>
          <p:nvPr/>
        </p:nvSpPr>
        <p:spPr bwMode="white">
          <a:xfrm>
            <a:off x="3346609" y="1484785"/>
            <a:ext cx="28093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A5FB99-B05D-4F45-501B-99E5351DB9EF}"/>
              </a:ext>
            </a:extLst>
          </p:cNvPr>
          <p:cNvSpPr/>
          <p:nvPr/>
        </p:nvSpPr>
        <p:spPr bwMode="white">
          <a:xfrm>
            <a:off x="7183738" y="2561714"/>
            <a:ext cx="199949" cy="37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1BC530-A300-DB27-8C7F-7D72034C5D4B}"/>
              </a:ext>
            </a:extLst>
          </p:cNvPr>
          <p:cNvSpPr/>
          <p:nvPr/>
        </p:nvSpPr>
        <p:spPr bwMode="white">
          <a:xfrm>
            <a:off x="9088020" y="2513939"/>
            <a:ext cx="847405" cy="44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086594-F82A-0E20-FB15-4C525A5C9D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309843"/>
            <a:ext cx="11340000" cy="186260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4E596C-7A4F-9FB8-DB9B-3B19AF921FD2}"/>
              </a:ext>
            </a:extLst>
          </p:cNvPr>
          <p:cNvSpPr/>
          <p:nvPr/>
        </p:nvSpPr>
        <p:spPr bwMode="white">
          <a:xfrm>
            <a:off x="2565853" y="3510431"/>
            <a:ext cx="5822347" cy="51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97B8F52-1ABA-0714-38BA-E74F4391C5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90" b="31037"/>
          <a:stretch/>
        </p:blipFill>
        <p:spPr>
          <a:xfrm>
            <a:off x="4518136" y="4216665"/>
            <a:ext cx="3155728" cy="223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64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7F65D-D75E-6233-D776-7D9326820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12696"/>
            <a:ext cx="11340000" cy="123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413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