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55" r:id="rId3"/>
    <p:sldId id="354" r:id="rId4"/>
    <p:sldId id="353" r:id="rId5"/>
    <p:sldId id="352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70" autoAdjust="0"/>
    <p:restoredTop sz="94660"/>
  </p:normalViewPr>
  <p:slideViewPr>
    <p:cSldViewPr showGuides="1">
      <p:cViewPr varScale="1">
        <p:scale>
          <a:sx n="72" d="100"/>
          <a:sy n="72" d="100"/>
        </p:scale>
        <p:origin x="25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1F7AC26-21F5-DF3D-7B83-B411CC300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3090862"/>
            <a:ext cx="401955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BB789-E0D1-5695-8832-4A1147FDF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A87188-463C-0924-D5EC-11BA037E9C59}"/>
              </a:ext>
            </a:extLst>
          </p:cNvPr>
          <p:cNvSpPr/>
          <p:nvPr/>
        </p:nvSpPr>
        <p:spPr bwMode="white">
          <a:xfrm>
            <a:off x="4597027" y="5312274"/>
            <a:ext cx="304685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30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D8A8C-A227-3A12-E113-C5C06886E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FB1043-F73F-0CB8-3DFD-411BFFE59F37}"/>
              </a:ext>
            </a:extLst>
          </p:cNvPr>
          <p:cNvSpPr/>
          <p:nvPr/>
        </p:nvSpPr>
        <p:spPr bwMode="white">
          <a:xfrm>
            <a:off x="893198" y="4600467"/>
            <a:ext cx="4338706" cy="18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46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4827C-E8B7-FDDE-1611-2D4C98B58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91" y="1196752"/>
            <a:ext cx="11340000" cy="383478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524576-CD39-DFA7-1F8A-2A79FCE96C4A}"/>
              </a:ext>
            </a:extLst>
          </p:cNvPr>
          <p:cNvSpPr/>
          <p:nvPr/>
        </p:nvSpPr>
        <p:spPr bwMode="white">
          <a:xfrm>
            <a:off x="795905" y="2255609"/>
            <a:ext cx="4981998" cy="4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4059C1-9192-F5EF-1463-54D01031B105}"/>
              </a:ext>
            </a:extLst>
          </p:cNvPr>
          <p:cNvSpPr/>
          <p:nvPr/>
        </p:nvSpPr>
        <p:spPr bwMode="white">
          <a:xfrm>
            <a:off x="795905" y="3114143"/>
            <a:ext cx="7430270" cy="4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54B403-D80A-D19C-4F54-C670EB06CFA0}"/>
              </a:ext>
            </a:extLst>
          </p:cNvPr>
          <p:cNvSpPr/>
          <p:nvPr/>
        </p:nvSpPr>
        <p:spPr bwMode="white">
          <a:xfrm>
            <a:off x="795905" y="3934518"/>
            <a:ext cx="8226498" cy="109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08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1BAD9-A433-37EE-3FAC-0C91F2893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009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C6ECD-84F8-C55B-FCD3-C42B44CF6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84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514488-2822-BDE8-7B8D-393E1EAE1DC4}"/>
              </a:ext>
            </a:extLst>
          </p:cNvPr>
          <p:cNvSpPr/>
          <p:nvPr/>
        </p:nvSpPr>
        <p:spPr bwMode="white">
          <a:xfrm>
            <a:off x="10221068" y="2331299"/>
            <a:ext cx="380856" cy="39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74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FF3DE-AE17-BC57-7721-10D217444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5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54FEB-942B-7A5D-EA56-B839A3732A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39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9701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533FD-44CD-DAA4-03A9-8D640F926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5956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FC92EC-B2EC-9930-3077-3E5118EDFF64}"/>
              </a:ext>
            </a:extLst>
          </p:cNvPr>
          <p:cNvSpPr/>
          <p:nvPr/>
        </p:nvSpPr>
        <p:spPr bwMode="white">
          <a:xfrm>
            <a:off x="813914" y="2281929"/>
            <a:ext cx="6278142" cy="4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019932-C9E5-425E-BBA0-6B58A777AD9E}"/>
              </a:ext>
            </a:extLst>
          </p:cNvPr>
          <p:cNvSpPr/>
          <p:nvPr/>
        </p:nvSpPr>
        <p:spPr bwMode="white">
          <a:xfrm>
            <a:off x="813914" y="3092054"/>
            <a:ext cx="2821758" cy="4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728DB3-C116-78E0-4E93-5DC38F433585}"/>
              </a:ext>
            </a:extLst>
          </p:cNvPr>
          <p:cNvSpPr/>
          <p:nvPr/>
        </p:nvSpPr>
        <p:spPr bwMode="white">
          <a:xfrm>
            <a:off x="813914" y="3873588"/>
            <a:ext cx="6062118" cy="4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3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63840-125F-7E73-0855-36BAA15E8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79347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4E8998-B59C-CE74-46F9-D520E5291D0E}"/>
              </a:ext>
            </a:extLst>
          </p:cNvPr>
          <p:cNvSpPr/>
          <p:nvPr/>
        </p:nvSpPr>
        <p:spPr bwMode="white">
          <a:xfrm>
            <a:off x="848917" y="3013312"/>
            <a:ext cx="9339483" cy="47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DA31C5-E45A-5278-CE34-65248B14FEF9}"/>
              </a:ext>
            </a:extLst>
          </p:cNvPr>
          <p:cNvSpPr/>
          <p:nvPr/>
        </p:nvSpPr>
        <p:spPr bwMode="white">
          <a:xfrm>
            <a:off x="813914" y="3844688"/>
            <a:ext cx="2532695" cy="4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520083-8EDA-3D88-8CCF-281B384D2DD1}"/>
              </a:ext>
            </a:extLst>
          </p:cNvPr>
          <p:cNvSpPr/>
          <p:nvPr/>
        </p:nvSpPr>
        <p:spPr bwMode="white">
          <a:xfrm>
            <a:off x="813914" y="4654719"/>
            <a:ext cx="5054006" cy="62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20142B-A978-8462-F79F-07615BF79A67}"/>
              </a:ext>
            </a:extLst>
          </p:cNvPr>
          <p:cNvSpPr/>
          <p:nvPr/>
        </p:nvSpPr>
        <p:spPr bwMode="white">
          <a:xfrm>
            <a:off x="813914" y="5445691"/>
            <a:ext cx="6206134" cy="4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25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299C0-8C7B-DA23-244D-E126D62FB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603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C65FB-1541-FFE9-CD3F-B2E5EE75A3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45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491D5-131C-DCE3-D441-7BE034F0D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62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6817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9D6C1-C567-4601-E516-DE8F7B332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60" y="1224000"/>
            <a:ext cx="11340000" cy="35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3268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B1946-9C85-C994-09BD-47B7CD058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79895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52167B-AFB1-427D-FCBF-81B3E0E33B04}"/>
              </a:ext>
            </a:extLst>
          </p:cNvPr>
          <p:cNvSpPr/>
          <p:nvPr/>
        </p:nvSpPr>
        <p:spPr bwMode="white">
          <a:xfrm>
            <a:off x="813914" y="3052173"/>
            <a:ext cx="8654406" cy="138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61B3B9F-E32B-8987-BFD2-052714B3EE68}"/>
              </a:ext>
            </a:extLst>
          </p:cNvPr>
          <p:cNvSpPr/>
          <p:nvPr/>
        </p:nvSpPr>
        <p:spPr bwMode="white">
          <a:xfrm>
            <a:off x="813914" y="4613739"/>
            <a:ext cx="10238582" cy="126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96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0126C-0BF7-4D29-986C-DDFDA98DD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65904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F47340-4BE8-993D-1AF0-440DFE998CE3}"/>
              </a:ext>
            </a:extLst>
          </p:cNvPr>
          <p:cNvSpPr/>
          <p:nvPr/>
        </p:nvSpPr>
        <p:spPr bwMode="white">
          <a:xfrm>
            <a:off x="813914" y="3024604"/>
            <a:ext cx="8197933" cy="4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F54428-E95C-D2DA-F62F-4B0E2476D922}"/>
              </a:ext>
            </a:extLst>
          </p:cNvPr>
          <p:cNvSpPr/>
          <p:nvPr/>
        </p:nvSpPr>
        <p:spPr bwMode="white">
          <a:xfrm>
            <a:off x="813914" y="3824873"/>
            <a:ext cx="2580302" cy="4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425BE5-F115-E6F5-E005-A075EC31F872}"/>
              </a:ext>
            </a:extLst>
          </p:cNvPr>
          <p:cNvSpPr/>
          <p:nvPr/>
        </p:nvSpPr>
        <p:spPr bwMode="white">
          <a:xfrm>
            <a:off x="813914" y="4634669"/>
            <a:ext cx="3829870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7EB276-B47C-3E47-3AF4-EA4F9DE3DF8C}"/>
              </a:ext>
            </a:extLst>
          </p:cNvPr>
          <p:cNvSpPr/>
          <p:nvPr/>
        </p:nvSpPr>
        <p:spPr bwMode="white">
          <a:xfrm>
            <a:off x="813914" y="5444465"/>
            <a:ext cx="4909990" cy="41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6216B2-57D6-BA7D-A9FD-F47B360E93E7}"/>
              </a:ext>
            </a:extLst>
          </p:cNvPr>
          <p:cNvSpPr/>
          <p:nvPr/>
        </p:nvSpPr>
        <p:spPr bwMode="white">
          <a:xfrm>
            <a:off x="813914" y="6225679"/>
            <a:ext cx="7358262" cy="4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12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AF420-BFDA-9269-073D-0FCB1C74DD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44218"/>
            <a:ext cx="11340000" cy="136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9872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2AEC1-1273-66CB-E816-678FA0CFE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869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0CCC81-A9FF-D95E-90C5-46613303CC61}"/>
              </a:ext>
            </a:extLst>
          </p:cNvPr>
          <p:cNvSpPr/>
          <p:nvPr/>
        </p:nvSpPr>
        <p:spPr bwMode="white">
          <a:xfrm>
            <a:off x="6528047" y="3717032"/>
            <a:ext cx="1591901" cy="111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2A34C4-8160-A162-429A-7B2E873198EF}"/>
              </a:ext>
            </a:extLst>
          </p:cNvPr>
          <p:cNvSpPr/>
          <p:nvPr/>
        </p:nvSpPr>
        <p:spPr bwMode="white">
          <a:xfrm>
            <a:off x="7815264" y="5323877"/>
            <a:ext cx="304685" cy="3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32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3031B-AB12-C18A-8482-5C61C1587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360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977DA-28AC-C0E6-CDE6-85BC6942C2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7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6744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818CE-CCEC-292C-E149-62A2516D1F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65" y="1224000"/>
            <a:ext cx="11340000" cy="345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8931D6-7E37-93B0-CA84-28378203B72B}"/>
              </a:ext>
            </a:extLst>
          </p:cNvPr>
          <p:cNvSpPr/>
          <p:nvPr/>
        </p:nvSpPr>
        <p:spPr bwMode="white">
          <a:xfrm>
            <a:off x="3878109" y="1462349"/>
            <a:ext cx="476070" cy="37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F02FBF-8F75-9642-97B2-08FDE3C200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86" r="10656"/>
          <a:stretch/>
        </p:blipFill>
        <p:spPr>
          <a:xfrm>
            <a:off x="3719736" y="4293096"/>
            <a:ext cx="7848872" cy="234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98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95332-B658-6790-2D0B-43F02D2A51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177391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907BD2-C741-67F8-7DC9-C4EF1731DE20}"/>
              </a:ext>
            </a:extLst>
          </p:cNvPr>
          <p:cNvSpPr/>
          <p:nvPr/>
        </p:nvSpPr>
        <p:spPr bwMode="white">
          <a:xfrm>
            <a:off x="813914" y="3046467"/>
            <a:ext cx="8222358" cy="42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F851E7-3684-66BC-4932-E3FB0678F854}"/>
              </a:ext>
            </a:extLst>
          </p:cNvPr>
          <p:cNvSpPr/>
          <p:nvPr/>
        </p:nvSpPr>
        <p:spPr bwMode="white">
          <a:xfrm>
            <a:off x="813914" y="3828888"/>
            <a:ext cx="6350150" cy="44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C55A85-9AE8-B1D5-373E-08AFCCC02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86" r="10656"/>
          <a:stretch/>
        </p:blipFill>
        <p:spPr>
          <a:xfrm>
            <a:off x="2171564" y="4293096"/>
            <a:ext cx="7848872" cy="234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0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5D425-3C90-7EC3-9A1A-20AFA13CF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71609"/>
            <a:ext cx="11340000" cy="131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4630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04269-4B12-F296-C1AB-E076C823B9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51" y="1133218"/>
            <a:ext cx="11340000" cy="572478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6295BD-FC82-93A5-3278-B1B69D06A9C3}"/>
              </a:ext>
            </a:extLst>
          </p:cNvPr>
          <p:cNvSpPr/>
          <p:nvPr/>
        </p:nvSpPr>
        <p:spPr bwMode="white">
          <a:xfrm>
            <a:off x="835865" y="2161964"/>
            <a:ext cx="4522670" cy="4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EFA0AF-DC20-8256-7909-429FF64C9ECE}"/>
              </a:ext>
            </a:extLst>
          </p:cNvPr>
          <p:cNvSpPr/>
          <p:nvPr/>
        </p:nvSpPr>
        <p:spPr bwMode="white">
          <a:xfrm>
            <a:off x="835865" y="2962100"/>
            <a:ext cx="5293904" cy="4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E7594FF-CC14-75D3-52E2-6FD5DE16A31E}"/>
              </a:ext>
            </a:extLst>
          </p:cNvPr>
          <p:cNvSpPr/>
          <p:nvPr/>
        </p:nvSpPr>
        <p:spPr bwMode="white">
          <a:xfrm>
            <a:off x="835865" y="3771761"/>
            <a:ext cx="5054006" cy="4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76563FB-B382-8A13-5E1F-718B3F044990}"/>
              </a:ext>
            </a:extLst>
          </p:cNvPr>
          <p:cNvSpPr/>
          <p:nvPr/>
        </p:nvSpPr>
        <p:spPr bwMode="white">
          <a:xfrm>
            <a:off x="835865" y="4571897"/>
            <a:ext cx="4981998" cy="4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D14B09A-992B-3337-1DC1-62088F6BC32B}"/>
              </a:ext>
            </a:extLst>
          </p:cNvPr>
          <p:cNvSpPr/>
          <p:nvPr/>
        </p:nvSpPr>
        <p:spPr bwMode="white">
          <a:xfrm>
            <a:off x="835865" y="5372032"/>
            <a:ext cx="10238582" cy="136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00600E1-58C8-3BC9-B6C2-087203F410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86" r="10656"/>
          <a:stretch/>
        </p:blipFill>
        <p:spPr>
          <a:xfrm>
            <a:off x="6167855" y="2292605"/>
            <a:ext cx="5688687" cy="170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15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6" grpId="0" animBg="1"/>
      <p:bldP spid="20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155CD-C5F9-FBB9-FE9C-12D52F7BF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8EE24F-AFC9-6BE9-063D-88E8307CD0EA}"/>
              </a:ext>
            </a:extLst>
          </p:cNvPr>
          <p:cNvSpPr/>
          <p:nvPr/>
        </p:nvSpPr>
        <p:spPr bwMode="white">
          <a:xfrm>
            <a:off x="10309874" y="3433757"/>
            <a:ext cx="361813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83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B9452-5047-F41D-E9EF-EAF22C7D4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4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CB0F6-8CF0-93F0-69DB-2D1BAE50B412}"/>
              </a:ext>
            </a:extLst>
          </p:cNvPr>
          <p:cNvSpPr/>
          <p:nvPr/>
        </p:nvSpPr>
        <p:spPr bwMode="white">
          <a:xfrm>
            <a:off x="10328916" y="3462209"/>
            <a:ext cx="342770" cy="3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1C410E-D13A-514F-DF55-DAEE97B0C6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2795952" y="4022754"/>
            <a:ext cx="6600096" cy="283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67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EFA79-3FB5-C0E3-772E-E59BD1938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ADA599-53F7-D95D-19FE-A9731A86E4BD}"/>
              </a:ext>
            </a:extLst>
          </p:cNvPr>
          <p:cNvSpPr/>
          <p:nvPr/>
        </p:nvSpPr>
        <p:spPr bwMode="white">
          <a:xfrm>
            <a:off x="10319395" y="4769217"/>
            <a:ext cx="342770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13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3C0F0-0AE5-F581-6BC4-987367332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3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78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DB379-317B-E806-AF21-03F65D4C1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50481F-5E9C-9684-A304-4348EB1B0569}"/>
              </a:ext>
            </a:extLst>
          </p:cNvPr>
          <p:cNvSpPr/>
          <p:nvPr/>
        </p:nvSpPr>
        <p:spPr bwMode="white">
          <a:xfrm>
            <a:off x="10300352" y="3253073"/>
            <a:ext cx="342770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43C7DA-11DE-1FF7-DD9C-4108758D0F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829568"/>
            <a:ext cx="11340000" cy="131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96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EDCD4-7542-FB48-AC7F-62DA6D24B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E0C592-7732-936B-BCC9-537A4A6251B6}"/>
              </a:ext>
            </a:extLst>
          </p:cNvPr>
          <p:cNvSpPr/>
          <p:nvPr/>
        </p:nvSpPr>
        <p:spPr bwMode="white">
          <a:xfrm>
            <a:off x="7367758" y="4217549"/>
            <a:ext cx="304685" cy="37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34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