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24" r:id="rId2"/>
    <p:sldId id="336" r:id="rId3"/>
    <p:sldId id="335" r:id="rId4"/>
    <p:sldId id="334" r:id="rId5"/>
    <p:sldId id="333" r:id="rId6"/>
    <p:sldId id="332" r:id="rId7"/>
    <p:sldId id="331" r:id="rId8"/>
    <p:sldId id="330" r:id="rId9"/>
    <p:sldId id="329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158" autoAdjust="0"/>
    <p:restoredTop sz="94660"/>
  </p:normalViewPr>
  <p:slideViewPr>
    <p:cSldViewPr showGuides="1">
      <p:cViewPr varScale="1">
        <p:scale>
          <a:sx n="72" d="100"/>
          <a:sy n="72" d="100"/>
        </p:scale>
        <p:origin x="379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605B5E21-49BC-4FDF-636F-CE46E3FA8A8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6000" y="3063930"/>
            <a:ext cx="11520000" cy="73014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6C5BD8E-B468-382C-39E0-0DF6F130BFD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0661" y="1224000"/>
            <a:ext cx="11340000" cy="5085463"/>
          </a:xfrm>
          <a:prstGeom prst="rect">
            <a:avLst/>
          </a:prstGeom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8A0E43CD-80C6-5730-030F-E1DED66D3198}"/>
              </a:ext>
            </a:extLst>
          </p:cNvPr>
          <p:cNvSpPr/>
          <p:nvPr/>
        </p:nvSpPr>
        <p:spPr bwMode="white">
          <a:xfrm>
            <a:off x="802575" y="3900058"/>
            <a:ext cx="3109790" cy="12475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4A8F84F8-697E-112B-E12F-543324116466}"/>
              </a:ext>
            </a:extLst>
          </p:cNvPr>
          <p:cNvSpPr/>
          <p:nvPr/>
        </p:nvSpPr>
        <p:spPr bwMode="white">
          <a:xfrm>
            <a:off x="802575" y="5517233"/>
            <a:ext cx="6566174" cy="5827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63567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0D4EB68-75C9-B0D9-9B9C-5C9BC036B0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90000"/>
            <a:ext cx="10463161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DC83CD2-004D-65C4-323D-3124D7E5E122}"/>
              </a:ext>
            </a:extLst>
          </p:cNvPr>
          <p:cNvSpPr/>
          <p:nvPr/>
        </p:nvSpPr>
        <p:spPr bwMode="white">
          <a:xfrm>
            <a:off x="887110" y="3770041"/>
            <a:ext cx="5640937" cy="439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FDB891C-E494-B0A6-659A-55CDD8FB2F61}"/>
              </a:ext>
            </a:extLst>
          </p:cNvPr>
          <p:cNvSpPr/>
          <p:nvPr/>
        </p:nvSpPr>
        <p:spPr bwMode="white">
          <a:xfrm>
            <a:off x="887110" y="4597016"/>
            <a:ext cx="4704833" cy="439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EF01B48-DA7A-69F7-F0B8-4DC169CEC4D5}"/>
              </a:ext>
            </a:extLst>
          </p:cNvPr>
          <p:cNvSpPr/>
          <p:nvPr/>
        </p:nvSpPr>
        <p:spPr bwMode="white">
          <a:xfrm>
            <a:off x="966178" y="5423991"/>
            <a:ext cx="7146046" cy="439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ED18F7B1-62EB-76CD-F0F9-1F2ECA95E31C}"/>
              </a:ext>
            </a:extLst>
          </p:cNvPr>
          <p:cNvSpPr/>
          <p:nvPr/>
        </p:nvSpPr>
        <p:spPr bwMode="white">
          <a:xfrm>
            <a:off x="904681" y="6277358"/>
            <a:ext cx="2887063" cy="404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57103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9" grpId="0" animBg="1"/>
      <p:bldP spid="1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220B502-5F9F-79FD-81A0-DCBF70AE864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833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99514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1955AB3-66F7-3A55-1BF3-F5B096BD2F6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980728"/>
            <a:ext cx="10739547" cy="5868000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94BD6B3-03F1-D666-223B-C904F88FA54E}"/>
              </a:ext>
            </a:extLst>
          </p:cNvPr>
          <p:cNvSpPr/>
          <p:nvPr/>
        </p:nvSpPr>
        <p:spPr bwMode="white">
          <a:xfrm>
            <a:off x="1019370" y="2064051"/>
            <a:ext cx="5123998" cy="4513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0266C18-5120-48A2-CEF7-2DABB0EB3DD2}"/>
              </a:ext>
            </a:extLst>
          </p:cNvPr>
          <p:cNvSpPr/>
          <p:nvPr/>
        </p:nvSpPr>
        <p:spPr bwMode="white">
          <a:xfrm>
            <a:off x="1019370" y="2912654"/>
            <a:ext cx="8076326" cy="4604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7445831B-36FE-F7DE-8787-F1F1CC9505DA}"/>
              </a:ext>
            </a:extLst>
          </p:cNvPr>
          <p:cNvSpPr/>
          <p:nvPr/>
        </p:nvSpPr>
        <p:spPr bwMode="white">
          <a:xfrm>
            <a:off x="1019370" y="3761257"/>
            <a:ext cx="7140222" cy="4423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33E00470-E68D-F098-2AB6-FD2F1611031E}"/>
              </a:ext>
            </a:extLst>
          </p:cNvPr>
          <p:cNvSpPr/>
          <p:nvPr/>
        </p:nvSpPr>
        <p:spPr bwMode="white">
          <a:xfrm>
            <a:off x="1019370" y="4609860"/>
            <a:ext cx="6204118" cy="4513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2338523E-4752-8A1B-2DA8-DDE12251E100}"/>
              </a:ext>
            </a:extLst>
          </p:cNvPr>
          <p:cNvSpPr/>
          <p:nvPr/>
        </p:nvSpPr>
        <p:spPr bwMode="white">
          <a:xfrm>
            <a:off x="1019370" y="5476518"/>
            <a:ext cx="3827854" cy="4243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73C91418-BF5D-AD1A-0A6E-166265A95037}"/>
              </a:ext>
            </a:extLst>
          </p:cNvPr>
          <p:cNvSpPr/>
          <p:nvPr/>
        </p:nvSpPr>
        <p:spPr bwMode="white">
          <a:xfrm>
            <a:off x="1019370" y="6316094"/>
            <a:ext cx="4043878" cy="433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96333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12" grpId="0" animBg="1"/>
      <p:bldP spid="14" grpId="0" animBg="1"/>
      <p:bldP spid="16" grpId="0" animBg="1"/>
      <p:bldP spid="1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EEB0886-ABD5-69D7-F6E4-569899F8D79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01742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CC7B25D7-C9F8-A5AB-8E02-30F0FAE16AD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8" y="4686098"/>
            <a:ext cx="9865096" cy="17059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488126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CB3DB52-3DEA-C01A-E6A5-A78F31FB055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1006463"/>
            <a:ext cx="10739547" cy="5868000"/>
          </a:xfrm>
          <a:prstGeom prst="rect">
            <a:avLst/>
          </a:prstGeom>
        </p:spPr>
      </p:pic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B74F385D-0473-7DFF-5EB1-A4D0920BBE1B}"/>
              </a:ext>
            </a:extLst>
          </p:cNvPr>
          <p:cNvSpPr/>
          <p:nvPr/>
        </p:nvSpPr>
        <p:spPr bwMode="white">
          <a:xfrm>
            <a:off x="947362" y="3507133"/>
            <a:ext cx="4572574" cy="4604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11EF13CB-D53B-89FF-0FB5-C002C9D950A2}"/>
              </a:ext>
            </a:extLst>
          </p:cNvPr>
          <p:cNvSpPr/>
          <p:nvPr/>
        </p:nvSpPr>
        <p:spPr bwMode="white">
          <a:xfrm>
            <a:off x="947362" y="4427958"/>
            <a:ext cx="5148638" cy="4604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F6EFB5B3-DC20-B727-58A5-03FC5F2D0162}"/>
              </a:ext>
            </a:extLst>
          </p:cNvPr>
          <p:cNvSpPr/>
          <p:nvPr/>
        </p:nvSpPr>
        <p:spPr bwMode="white">
          <a:xfrm>
            <a:off x="947362" y="5348783"/>
            <a:ext cx="7812934" cy="4513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D3BA3F4E-B451-0247-405F-C76D136480E5}"/>
              </a:ext>
            </a:extLst>
          </p:cNvPr>
          <p:cNvSpPr/>
          <p:nvPr/>
        </p:nvSpPr>
        <p:spPr bwMode="white">
          <a:xfrm>
            <a:off x="947362" y="6269607"/>
            <a:ext cx="8965062" cy="4513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FAC29930-C39E-47AC-25A3-E01EEFF471E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67" t="67823" r="4116"/>
          <a:stretch/>
        </p:blipFill>
        <p:spPr>
          <a:xfrm>
            <a:off x="6240016" y="1690514"/>
            <a:ext cx="5785280" cy="976595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ED5F4165-9387-40FE-8777-05B1440BF01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40016" y="1556792"/>
            <a:ext cx="5647506" cy="9765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66439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8" grpId="0" animBg="1"/>
      <p:bldP spid="21" grpId="0" animBg="1"/>
      <p:bldP spid="2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DDEE71C-504C-B3E8-0EE0-E73A1BAFB42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04072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338BB162-9E64-C7DB-49E5-462EAFEB28D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39547" y="3645024"/>
            <a:ext cx="9712906" cy="15033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65224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96147B2-3D7D-7B9C-3D29-116FD6E5348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224000"/>
            <a:ext cx="11340000" cy="4793195"/>
          </a:xfrm>
          <a:prstGeom prst="rect">
            <a:avLst/>
          </a:prstGeom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18118E7-1A08-D7AF-3A96-56FA1C9E6253}"/>
              </a:ext>
            </a:extLst>
          </p:cNvPr>
          <p:cNvSpPr/>
          <p:nvPr/>
        </p:nvSpPr>
        <p:spPr bwMode="white">
          <a:xfrm>
            <a:off x="813914" y="2453268"/>
            <a:ext cx="7070230" cy="6156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5D375C17-45DC-D6DE-DE95-A20EE994136C}"/>
              </a:ext>
            </a:extLst>
          </p:cNvPr>
          <p:cNvSpPr/>
          <p:nvPr/>
        </p:nvSpPr>
        <p:spPr bwMode="white">
          <a:xfrm>
            <a:off x="813914" y="3415719"/>
            <a:ext cx="6854206" cy="476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2ECB7387-F81A-900C-C2E2-453AB5EC09FE}"/>
              </a:ext>
            </a:extLst>
          </p:cNvPr>
          <p:cNvSpPr/>
          <p:nvPr/>
        </p:nvSpPr>
        <p:spPr bwMode="white">
          <a:xfrm>
            <a:off x="813914" y="4387699"/>
            <a:ext cx="4837982" cy="4478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170F1871-7BD4-E430-B627-90ED0FD63AF0}"/>
              </a:ext>
            </a:extLst>
          </p:cNvPr>
          <p:cNvSpPr/>
          <p:nvPr/>
        </p:nvSpPr>
        <p:spPr bwMode="white">
          <a:xfrm>
            <a:off x="813914" y="5340621"/>
            <a:ext cx="8864433" cy="485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A34A0AFB-4DBB-B072-3DF8-8F361736942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80" t="64064" r="306"/>
          <a:stretch/>
        </p:blipFill>
        <p:spPr>
          <a:xfrm>
            <a:off x="3128221" y="6054978"/>
            <a:ext cx="6068533" cy="813862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A4A3F54A-980D-C4CC-61F9-544F5E9A526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31704" y="5938812"/>
            <a:ext cx="5493712" cy="8502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66447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4" grpId="0" animBg="1"/>
      <p:bldP spid="17" grpId="0" animBg="1"/>
      <p:bldP spid="2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6EF8BBE-3103-373E-8461-A4DB04D326C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832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753359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04C597E-1F32-E6A3-8E28-29D1C8CAB81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980728"/>
            <a:ext cx="10492092" cy="5868000"/>
          </a:xfrm>
          <a:prstGeom prst="rect">
            <a:avLst/>
          </a:prstGeom>
        </p:spPr>
      </p:pic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48E90FE1-A2FD-BEBA-723F-86C25326010F}"/>
              </a:ext>
            </a:extLst>
          </p:cNvPr>
          <p:cNvSpPr/>
          <p:nvPr/>
        </p:nvSpPr>
        <p:spPr bwMode="white">
          <a:xfrm>
            <a:off x="948194" y="3571106"/>
            <a:ext cx="4835134" cy="4493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F57D0A36-8A80-7B31-11BC-D8CCA82EF66B}"/>
              </a:ext>
            </a:extLst>
          </p:cNvPr>
          <p:cNvSpPr/>
          <p:nvPr/>
        </p:nvSpPr>
        <p:spPr bwMode="white">
          <a:xfrm>
            <a:off x="948194" y="4460998"/>
            <a:ext cx="4403086" cy="4493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5E65D07A-1B71-2BC1-D139-C0AB5C2B3ACB}"/>
              </a:ext>
            </a:extLst>
          </p:cNvPr>
          <p:cNvSpPr/>
          <p:nvPr/>
        </p:nvSpPr>
        <p:spPr bwMode="white">
          <a:xfrm>
            <a:off x="948194" y="5368511"/>
            <a:ext cx="7355414" cy="440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2FEC7E37-6461-342B-FE8B-6E7383B8EF9C}"/>
              </a:ext>
            </a:extLst>
          </p:cNvPr>
          <p:cNvSpPr/>
          <p:nvPr/>
        </p:nvSpPr>
        <p:spPr bwMode="white">
          <a:xfrm>
            <a:off x="948194" y="6258403"/>
            <a:ext cx="8219510" cy="440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46135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4" grpId="0" animBg="1"/>
      <p:bldP spid="16" grpId="0" animBg="1"/>
      <p:bldP spid="1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39C58AE-5264-54F7-8451-AD3A5724480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8860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F61C3F9-F795-4626-8449-1C4C164648C7}"/>
              </a:ext>
            </a:extLst>
          </p:cNvPr>
          <p:cNvSpPr/>
          <p:nvPr/>
        </p:nvSpPr>
        <p:spPr bwMode="white">
          <a:xfrm>
            <a:off x="950327" y="4229013"/>
            <a:ext cx="3856171" cy="15042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37856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3B59B99-EF42-F0E6-7B02-98DAC4C42A8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224000"/>
            <a:ext cx="11340000" cy="3770257"/>
          </a:xfrm>
          <a:prstGeom prst="rect">
            <a:avLst/>
          </a:prstGeom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A373C12-3A42-B400-35B7-4442747AF947}"/>
              </a:ext>
            </a:extLst>
          </p:cNvPr>
          <p:cNvSpPr/>
          <p:nvPr/>
        </p:nvSpPr>
        <p:spPr bwMode="white">
          <a:xfrm>
            <a:off x="813914" y="2894367"/>
            <a:ext cx="5558062" cy="4867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38CB9472-194E-780B-4977-B971CE90DBC4}"/>
              </a:ext>
            </a:extLst>
          </p:cNvPr>
          <p:cNvSpPr/>
          <p:nvPr/>
        </p:nvSpPr>
        <p:spPr bwMode="white">
          <a:xfrm>
            <a:off x="813914" y="3877497"/>
            <a:ext cx="9302478" cy="1116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95413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0</Words>
  <Application>Microsoft Office PowerPoint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7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2470574654@qq.com</cp:lastModifiedBy>
  <cp:revision>66</cp:revision>
  <dcterms:created xsi:type="dcterms:W3CDTF">2015-09-16T06:44:00Z</dcterms:created>
  <dcterms:modified xsi:type="dcterms:W3CDTF">2025-01-07T17:40:01Z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