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24" r:id="rId2"/>
    <p:sldId id="351" r:id="rId3"/>
    <p:sldId id="350" r:id="rId4"/>
    <p:sldId id="349" r:id="rId5"/>
    <p:sldId id="348" r:id="rId6"/>
    <p:sldId id="347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6" r:id="rId16"/>
    <p:sldId id="335" r:id="rId17"/>
    <p:sldId id="334" r:id="rId18"/>
    <p:sldId id="333" r:id="rId19"/>
    <p:sldId id="332" r:id="rId20"/>
    <p:sldId id="331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14" autoAdjust="0"/>
    <p:restoredTop sz="94660"/>
  </p:normalViewPr>
  <p:slideViewPr>
    <p:cSldViewPr showGuides="1">
      <p:cViewPr varScale="1">
        <p:scale>
          <a:sx n="72" d="100"/>
          <a:sy n="72" d="100"/>
        </p:scale>
        <p:origin x="389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092BCC5-F163-DC9B-1A0E-B865EE64EE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2" y="3157537"/>
            <a:ext cx="9782175" cy="542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ACF2C9-DFE5-1BFE-2B55-6FFC65211E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094302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24B4BB-BC19-E757-4830-97F6A1B395B8}"/>
              </a:ext>
            </a:extLst>
          </p:cNvPr>
          <p:cNvSpPr/>
          <p:nvPr/>
        </p:nvSpPr>
        <p:spPr bwMode="white">
          <a:xfrm>
            <a:off x="874533" y="3068960"/>
            <a:ext cx="9253915" cy="524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75BFB0-C985-0180-C67F-E93DC9F2AE5A}"/>
              </a:ext>
            </a:extLst>
          </p:cNvPr>
          <p:cNvSpPr/>
          <p:nvPr/>
        </p:nvSpPr>
        <p:spPr bwMode="white">
          <a:xfrm>
            <a:off x="948038" y="3905932"/>
            <a:ext cx="4643906" cy="524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41A8A5E-8AD9-049F-CC9E-7B29D4306DB5}"/>
              </a:ext>
            </a:extLst>
          </p:cNvPr>
          <p:cNvSpPr/>
          <p:nvPr/>
        </p:nvSpPr>
        <p:spPr bwMode="white">
          <a:xfrm>
            <a:off x="892908" y="4752101"/>
            <a:ext cx="4194979" cy="404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445969A-3FB8-6984-571A-EC3686A57C24}"/>
              </a:ext>
            </a:extLst>
          </p:cNvPr>
          <p:cNvSpPr/>
          <p:nvPr/>
        </p:nvSpPr>
        <p:spPr bwMode="white">
          <a:xfrm>
            <a:off x="2794846" y="5649910"/>
            <a:ext cx="1332274" cy="33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8F39821-F589-EDD9-7DFC-875CDB752506}"/>
              </a:ext>
            </a:extLst>
          </p:cNvPr>
          <p:cNvSpPr/>
          <p:nvPr/>
        </p:nvSpPr>
        <p:spPr bwMode="white">
          <a:xfrm>
            <a:off x="2639616" y="6496079"/>
            <a:ext cx="1156732" cy="340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020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2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9BBB8C-8980-BB5C-9C13-33D4D2A35B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6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5A5817-2C69-121B-D0BF-31062A2DB47A}"/>
              </a:ext>
            </a:extLst>
          </p:cNvPr>
          <p:cNvSpPr/>
          <p:nvPr/>
        </p:nvSpPr>
        <p:spPr bwMode="white">
          <a:xfrm>
            <a:off x="912241" y="3226137"/>
            <a:ext cx="6983959" cy="429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F0A79F-C8E8-DFE4-54D1-6CAFAD1FC67B}"/>
              </a:ext>
            </a:extLst>
          </p:cNvPr>
          <p:cNvSpPr/>
          <p:nvPr/>
        </p:nvSpPr>
        <p:spPr bwMode="white">
          <a:xfrm>
            <a:off x="2664181" y="4131866"/>
            <a:ext cx="7617128" cy="362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7875488-9EC7-EC00-E218-020C582AA413}"/>
              </a:ext>
            </a:extLst>
          </p:cNvPr>
          <p:cNvSpPr/>
          <p:nvPr/>
        </p:nvSpPr>
        <p:spPr bwMode="white">
          <a:xfrm>
            <a:off x="2664180" y="5008993"/>
            <a:ext cx="4655955" cy="362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00423DD-9E52-A071-1C27-7068C148FFB7}"/>
              </a:ext>
            </a:extLst>
          </p:cNvPr>
          <p:cNvSpPr/>
          <p:nvPr/>
        </p:nvSpPr>
        <p:spPr bwMode="white">
          <a:xfrm>
            <a:off x="2664181" y="5876587"/>
            <a:ext cx="4655954" cy="362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565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248221-A1F8-2E00-10BA-8A8559A285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11391"/>
            <a:ext cx="11340000" cy="18352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FE2F00-3C2E-5600-85EA-016449DED22C}"/>
              </a:ext>
            </a:extLst>
          </p:cNvPr>
          <p:cNvSpPr/>
          <p:nvPr/>
        </p:nvSpPr>
        <p:spPr bwMode="white">
          <a:xfrm>
            <a:off x="8272292" y="2645208"/>
            <a:ext cx="2936276" cy="44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DCA748-1383-CA0F-109D-443A636F88E0}"/>
              </a:ext>
            </a:extLst>
          </p:cNvPr>
          <p:cNvSpPr/>
          <p:nvPr/>
        </p:nvSpPr>
        <p:spPr bwMode="white">
          <a:xfrm>
            <a:off x="321914" y="3610609"/>
            <a:ext cx="2389710" cy="42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598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11FF51-95D0-F789-095A-AAB983109F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313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82DC2A-AF66-914E-7A48-C605C8439E3C}"/>
              </a:ext>
            </a:extLst>
          </p:cNvPr>
          <p:cNvSpPr/>
          <p:nvPr/>
        </p:nvSpPr>
        <p:spPr bwMode="white">
          <a:xfrm>
            <a:off x="10328916" y="3842944"/>
            <a:ext cx="342770" cy="39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453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20114E-4446-54C2-AE4C-9EF28BE9C0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2908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61947C-EE1A-5E4A-F818-824FE8B0352B}"/>
              </a:ext>
            </a:extLst>
          </p:cNvPr>
          <p:cNvSpPr/>
          <p:nvPr/>
        </p:nvSpPr>
        <p:spPr bwMode="white">
          <a:xfrm>
            <a:off x="7881914" y="1367475"/>
            <a:ext cx="1142569" cy="381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87AB64-3AF1-58E2-58EC-2292353EDBD7}"/>
              </a:ext>
            </a:extLst>
          </p:cNvPr>
          <p:cNvSpPr/>
          <p:nvPr/>
        </p:nvSpPr>
        <p:spPr bwMode="white">
          <a:xfrm>
            <a:off x="2245239" y="3236837"/>
            <a:ext cx="599848" cy="381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8C7DB0C-425C-ED48-CCCD-B664920F33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06866"/>
            <a:ext cx="11340000" cy="271173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7C128F-D310-F8BC-E314-7999FF53D882}"/>
              </a:ext>
            </a:extLst>
          </p:cNvPr>
          <p:cNvSpPr/>
          <p:nvPr/>
        </p:nvSpPr>
        <p:spPr bwMode="white">
          <a:xfrm>
            <a:off x="6263274" y="6169315"/>
            <a:ext cx="1913803" cy="38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547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E740D7-3C35-DE8E-3036-C908800B65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3046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398FEA-8CAB-03C4-0DB2-303928456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812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370B62-87D9-9491-10A9-C6042A15FCAC}"/>
              </a:ext>
            </a:extLst>
          </p:cNvPr>
          <p:cNvSpPr/>
          <p:nvPr/>
        </p:nvSpPr>
        <p:spPr bwMode="white">
          <a:xfrm>
            <a:off x="1966005" y="4398213"/>
            <a:ext cx="1647204" cy="390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559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B87981-09D5-87FE-ABC2-DFEA6EFF3F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3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DA0CB4-045A-AF46-6B9B-DA24958D2747}"/>
              </a:ext>
            </a:extLst>
          </p:cNvPr>
          <p:cNvSpPr/>
          <p:nvPr/>
        </p:nvSpPr>
        <p:spPr bwMode="white">
          <a:xfrm>
            <a:off x="1169319" y="3407126"/>
            <a:ext cx="6438849" cy="41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3B8A81-3372-7889-ECB6-11DFD13763B0}"/>
              </a:ext>
            </a:extLst>
          </p:cNvPr>
          <p:cNvSpPr/>
          <p:nvPr/>
        </p:nvSpPr>
        <p:spPr bwMode="white">
          <a:xfrm>
            <a:off x="2911738" y="4303257"/>
            <a:ext cx="3627657" cy="39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CD9494-E3B6-72BC-3667-34CFA493608B}"/>
              </a:ext>
            </a:extLst>
          </p:cNvPr>
          <p:cNvSpPr/>
          <p:nvPr/>
        </p:nvSpPr>
        <p:spPr bwMode="white">
          <a:xfrm>
            <a:off x="2911738" y="5208920"/>
            <a:ext cx="3627657" cy="400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288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F7605D-5415-C608-DF85-FEBCF59A62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560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29E4F8-CF3B-3C0B-83DD-C87B5C57E7D4}"/>
              </a:ext>
            </a:extLst>
          </p:cNvPr>
          <p:cNvSpPr/>
          <p:nvPr/>
        </p:nvSpPr>
        <p:spPr bwMode="white">
          <a:xfrm>
            <a:off x="813914" y="2379134"/>
            <a:ext cx="6710190" cy="42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465611-264D-2AFB-1A46-B847BBFD3E9F}"/>
              </a:ext>
            </a:extLst>
          </p:cNvPr>
          <p:cNvSpPr/>
          <p:nvPr/>
        </p:nvSpPr>
        <p:spPr bwMode="white">
          <a:xfrm>
            <a:off x="2594418" y="3266965"/>
            <a:ext cx="3849566" cy="40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81D573D-A89A-7DF8-20A6-7836D26DC735}"/>
              </a:ext>
            </a:extLst>
          </p:cNvPr>
          <p:cNvSpPr/>
          <p:nvPr/>
        </p:nvSpPr>
        <p:spPr bwMode="white">
          <a:xfrm>
            <a:off x="2594418" y="4183435"/>
            <a:ext cx="3993582" cy="40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230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258451-6FDB-EDC9-5D4D-1E940A2D72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560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581E16-DE86-1F39-7F64-0771916114FE}"/>
              </a:ext>
            </a:extLst>
          </p:cNvPr>
          <p:cNvSpPr/>
          <p:nvPr/>
        </p:nvSpPr>
        <p:spPr bwMode="white">
          <a:xfrm>
            <a:off x="813914" y="3343337"/>
            <a:ext cx="6134126" cy="42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BF7B67-8CEE-F337-8CE2-E0E5DD8A1576}"/>
              </a:ext>
            </a:extLst>
          </p:cNvPr>
          <p:cNvSpPr/>
          <p:nvPr/>
        </p:nvSpPr>
        <p:spPr bwMode="white">
          <a:xfrm>
            <a:off x="2594418" y="4250261"/>
            <a:ext cx="3489526" cy="40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99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219E16-12C5-E619-4455-59BA3AEF14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03131"/>
            <a:ext cx="11340000" cy="1451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6074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E032AB-871F-5005-5993-E49465DF2E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391"/>
            <a:ext cx="11340000" cy="32814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80E134-B2DB-6CCE-9BCF-F67F7E2318CD}"/>
              </a:ext>
            </a:extLst>
          </p:cNvPr>
          <p:cNvSpPr/>
          <p:nvPr/>
        </p:nvSpPr>
        <p:spPr bwMode="white">
          <a:xfrm>
            <a:off x="1041619" y="3605475"/>
            <a:ext cx="9976762" cy="54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38D08F5-8FEA-0C77-F483-B79AA079D4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87"/>
          <a:stretch/>
        </p:blipFill>
        <p:spPr>
          <a:xfrm>
            <a:off x="1112780" y="4280870"/>
            <a:ext cx="6567396" cy="270626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3E1083-C27F-AF4D-9CCD-862651632741}"/>
              </a:ext>
            </a:extLst>
          </p:cNvPr>
          <p:cNvSpPr/>
          <p:nvPr/>
        </p:nvSpPr>
        <p:spPr bwMode="white">
          <a:xfrm>
            <a:off x="839416" y="4509120"/>
            <a:ext cx="619268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E15006-598C-FD95-7537-FF7376BF6EFF}"/>
              </a:ext>
            </a:extLst>
          </p:cNvPr>
          <p:cNvSpPr/>
          <p:nvPr/>
        </p:nvSpPr>
        <p:spPr bwMode="white">
          <a:xfrm>
            <a:off x="590092" y="5725290"/>
            <a:ext cx="6192688" cy="1092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928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32FFCC-B205-EFD5-1F7A-F4C17442AD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39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58AC40-00E3-EC39-E1E7-D52FBC5D48E7}"/>
              </a:ext>
            </a:extLst>
          </p:cNvPr>
          <p:cNvSpPr/>
          <p:nvPr/>
        </p:nvSpPr>
        <p:spPr bwMode="white">
          <a:xfrm>
            <a:off x="1169318" y="3347660"/>
            <a:ext cx="8311057" cy="42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059C75-2D94-4254-AD0B-EDAF1008FA58}"/>
              </a:ext>
            </a:extLst>
          </p:cNvPr>
          <p:cNvSpPr/>
          <p:nvPr/>
        </p:nvSpPr>
        <p:spPr bwMode="white">
          <a:xfrm>
            <a:off x="1235968" y="4223789"/>
            <a:ext cx="5508103" cy="42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FD31D07-5FD7-B7CD-DBCD-829D1AA581C2}"/>
              </a:ext>
            </a:extLst>
          </p:cNvPr>
          <p:cNvSpPr/>
          <p:nvPr/>
        </p:nvSpPr>
        <p:spPr bwMode="white">
          <a:xfrm>
            <a:off x="1178840" y="5071349"/>
            <a:ext cx="6789367" cy="42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33988F1-4E23-3CA2-C0E5-09BFA1390DCF}"/>
              </a:ext>
            </a:extLst>
          </p:cNvPr>
          <p:cNvSpPr/>
          <p:nvPr/>
        </p:nvSpPr>
        <p:spPr bwMode="white">
          <a:xfrm>
            <a:off x="1178841" y="5899862"/>
            <a:ext cx="7365431" cy="476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255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2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7986C6-23EB-F68E-DAB1-F011235564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7392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8AFF13-D8CC-6A7D-9EAA-3504C7026E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661" y="1224000"/>
            <a:ext cx="11340000" cy="4985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0934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C9A6D9-EF56-3C79-95F2-FC2CE72455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9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7F0A47-140C-9581-7229-491782ABD139}"/>
              </a:ext>
            </a:extLst>
          </p:cNvPr>
          <p:cNvSpPr/>
          <p:nvPr/>
        </p:nvSpPr>
        <p:spPr bwMode="white">
          <a:xfrm>
            <a:off x="321914" y="2424453"/>
            <a:ext cx="3829870" cy="428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1B162C-241A-2FD7-8C64-EF0B957783A5}"/>
              </a:ext>
            </a:extLst>
          </p:cNvPr>
          <p:cNvSpPr/>
          <p:nvPr/>
        </p:nvSpPr>
        <p:spPr bwMode="white">
          <a:xfrm>
            <a:off x="321914" y="3281920"/>
            <a:ext cx="4117902" cy="38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9E557B-4D96-B9FC-BB08-BC73E5C8819A}"/>
              </a:ext>
            </a:extLst>
          </p:cNvPr>
          <p:cNvSpPr/>
          <p:nvPr/>
        </p:nvSpPr>
        <p:spPr bwMode="white">
          <a:xfrm>
            <a:off x="321914" y="4148914"/>
            <a:ext cx="2904030" cy="40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6E0CE6B-2870-A44C-1E03-C880A207E99A}"/>
              </a:ext>
            </a:extLst>
          </p:cNvPr>
          <p:cNvSpPr/>
          <p:nvPr/>
        </p:nvSpPr>
        <p:spPr bwMode="white">
          <a:xfrm>
            <a:off x="321914" y="5044491"/>
            <a:ext cx="4837982" cy="37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6FF5B6E-44C2-B799-35CB-7A2453CB46BD}"/>
              </a:ext>
            </a:extLst>
          </p:cNvPr>
          <p:cNvSpPr/>
          <p:nvPr/>
        </p:nvSpPr>
        <p:spPr bwMode="white">
          <a:xfrm>
            <a:off x="321914" y="5911485"/>
            <a:ext cx="3551486" cy="36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622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724A3F-DE8F-7FF6-9814-E419454E7D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8"/>
          <a:stretch/>
        </p:blipFill>
        <p:spPr>
          <a:xfrm>
            <a:off x="635712" y="1484784"/>
            <a:ext cx="10920576" cy="5231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811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9226C8-DE5B-2CBC-907D-1A378E0E3B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247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AD9E8B-5B5E-0049-E795-5B4C70F78FF7}"/>
              </a:ext>
            </a:extLst>
          </p:cNvPr>
          <p:cNvSpPr/>
          <p:nvPr/>
        </p:nvSpPr>
        <p:spPr bwMode="white">
          <a:xfrm>
            <a:off x="10309874" y="4424544"/>
            <a:ext cx="361813" cy="39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237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172523-36E4-7D67-3280-B046042577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645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50C5F4-3C83-3170-07C1-CF822D6B661D}"/>
              </a:ext>
            </a:extLst>
          </p:cNvPr>
          <p:cNvSpPr/>
          <p:nvPr/>
        </p:nvSpPr>
        <p:spPr bwMode="white">
          <a:xfrm>
            <a:off x="10271788" y="2473246"/>
            <a:ext cx="380856" cy="381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730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1F0622-2843-486E-692B-0FFC6AF8C0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30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BE162C-540A-EE83-E697-2393DB2FE4C8}"/>
              </a:ext>
            </a:extLst>
          </p:cNvPr>
          <p:cNvSpPr/>
          <p:nvPr/>
        </p:nvSpPr>
        <p:spPr bwMode="white">
          <a:xfrm>
            <a:off x="7377279" y="1412776"/>
            <a:ext cx="2319121" cy="526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D0F9D6-0443-8B90-F7CE-9C0878E558DA}"/>
              </a:ext>
            </a:extLst>
          </p:cNvPr>
          <p:cNvSpPr/>
          <p:nvPr/>
        </p:nvSpPr>
        <p:spPr bwMode="white">
          <a:xfrm>
            <a:off x="3949571" y="3436014"/>
            <a:ext cx="599848" cy="381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B18AFC-79BE-78BB-E38D-7B8E2698714B}"/>
              </a:ext>
            </a:extLst>
          </p:cNvPr>
          <p:cNvSpPr/>
          <p:nvPr/>
        </p:nvSpPr>
        <p:spPr bwMode="white">
          <a:xfrm>
            <a:off x="883677" y="6229635"/>
            <a:ext cx="1790025" cy="419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648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0DEF75-D50C-BD6A-2E6C-137431A119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6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DEBA24-460C-31D1-796F-0A0D1FC1E84B}"/>
              </a:ext>
            </a:extLst>
          </p:cNvPr>
          <p:cNvSpPr/>
          <p:nvPr/>
        </p:nvSpPr>
        <p:spPr bwMode="white">
          <a:xfrm>
            <a:off x="893198" y="3300044"/>
            <a:ext cx="5850874" cy="580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055C860-12D2-8675-1B65-292D39746F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02" y="3913827"/>
            <a:ext cx="11340000" cy="1720173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6B6861-18F9-B20F-78E7-C779C850EB26}"/>
              </a:ext>
            </a:extLst>
          </p:cNvPr>
          <p:cNvSpPr/>
          <p:nvPr/>
        </p:nvSpPr>
        <p:spPr bwMode="white">
          <a:xfrm>
            <a:off x="839416" y="5041496"/>
            <a:ext cx="4549950" cy="43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916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E6401B-0B5E-9AB6-8F7A-77825C882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5583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F864B6-981A-A123-39F3-1029FD5AA489}"/>
              </a:ext>
            </a:extLst>
          </p:cNvPr>
          <p:cNvSpPr/>
          <p:nvPr/>
        </p:nvSpPr>
        <p:spPr bwMode="white">
          <a:xfrm>
            <a:off x="813914" y="2321798"/>
            <a:ext cx="4405934" cy="420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071B44-6E92-E038-9575-374268B93685}"/>
              </a:ext>
            </a:extLst>
          </p:cNvPr>
          <p:cNvSpPr/>
          <p:nvPr/>
        </p:nvSpPr>
        <p:spPr bwMode="white">
          <a:xfrm>
            <a:off x="2594418" y="3200037"/>
            <a:ext cx="4209606" cy="400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166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942A58-5AE5-19CA-A0CA-5EE591BF08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3965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CA0BE2-39B1-24E8-9801-0E290CDC4F94}"/>
              </a:ext>
            </a:extLst>
          </p:cNvPr>
          <p:cNvSpPr/>
          <p:nvPr/>
        </p:nvSpPr>
        <p:spPr bwMode="white">
          <a:xfrm>
            <a:off x="813914" y="2302109"/>
            <a:ext cx="8510390" cy="4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3F5929-FDDA-1504-B467-ADD6F0B27F72}"/>
              </a:ext>
            </a:extLst>
          </p:cNvPr>
          <p:cNvSpPr/>
          <p:nvPr/>
        </p:nvSpPr>
        <p:spPr bwMode="white">
          <a:xfrm>
            <a:off x="2594418" y="3208484"/>
            <a:ext cx="4751183" cy="41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6B035D-F82D-4804-D2BB-8EDE23544812}"/>
              </a:ext>
            </a:extLst>
          </p:cNvPr>
          <p:cNvSpPr/>
          <p:nvPr/>
        </p:nvSpPr>
        <p:spPr bwMode="white">
          <a:xfrm>
            <a:off x="2594418" y="4076696"/>
            <a:ext cx="2485088" cy="36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432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2F84C8-D514-66EC-CC88-5D70D174EF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665" y="1196752"/>
            <a:ext cx="11340000" cy="25747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F78037-6EF5-5080-294F-84BEAC0C3588}"/>
              </a:ext>
            </a:extLst>
          </p:cNvPr>
          <p:cNvSpPr/>
          <p:nvPr/>
        </p:nvSpPr>
        <p:spPr bwMode="white">
          <a:xfrm>
            <a:off x="791579" y="2274346"/>
            <a:ext cx="5774086" cy="42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2E14E1-D667-A358-056E-43EFC48ABA87}"/>
              </a:ext>
            </a:extLst>
          </p:cNvPr>
          <p:cNvSpPr/>
          <p:nvPr/>
        </p:nvSpPr>
        <p:spPr bwMode="white">
          <a:xfrm>
            <a:off x="2572083" y="3161215"/>
            <a:ext cx="5361734" cy="39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49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65</cp:revision>
  <dcterms:created xsi:type="dcterms:W3CDTF">2015-09-16T06:44:00Z</dcterms:created>
  <dcterms:modified xsi:type="dcterms:W3CDTF">2025-01-07T19:06:03Z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