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24" r:id="rId2"/>
    <p:sldId id="357" r:id="rId3"/>
    <p:sldId id="356" r:id="rId4"/>
    <p:sldId id="355" r:id="rId5"/>
    <p:sldId id="354" r:id="rId6"/>
    <p:sldId id="353" r:id="rId7"/>
    <p:sldId id="352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6" r:id="rId23"/>
    <p:sldId id="335" r:id="rId24"/>
    <p:sldId id="334" r:id="rId25"/>
    <p:sldId id="333" r:id="rId26"/>
    <p:sldId id="332" r:id="rId27"/>
    <p:sldId id="331" r:id="rId28"/>
    <p:sldId id="330" r:id="rId29"/>
    <p:sldId id="329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29" autoAdjust="0"/>
    <p:restoredTop sz="94660"/>
  </p:normalViewPr>
  <p:slideViewPr>
    <p:cSldViewPr showGuides="1">
      <p:cViewPr varScale="1">
        <p:scale>
          <a:sx n="72" d="100"/>
          <a:sy n="72" d="100"/>
        </p:scale>
        <p:origin x="494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906DB04-11D3-613E-C0C6-C1C0697120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550" y="2886075"/>
            <a:ext cx="7962900" cy="1085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0FB5F0-EFC5-FF58-C7D9-91FDF1CC2E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94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312360-3268-7D1B-CAB6-FBD9B906AB08}"/>
              </a:ext>
            </a:extLst>
          </p:cNvPr>
          <p:cNvSpPr/>
          <p:nvPr/>
        </p:nvSpPr>
        <p:spPr bwMode="white">
          <a:xfrm>
            <a:off x="10700251" y="5102690"/>
            <a:ext cx="276120" cy="304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742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D0CDB9-3007-A1B2-C21F-FD48BE094D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04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CDB615-E3FB-1611-E491-4E5DD17A7EE7}"/>
              </a:ext>
            </a:extLst>
          </p:cNvPr>
          <p:cNvSpPr/>
          <p:nvPr/>
        </p:nvSpPr>
        <p:spPr bwMode="white">
          <a:xfrm>
            <a:off x="6663173" y="2187196"/>
            <a:ext cx="437984" cy="314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6568ED-8B70-9F26-B70C-C69FF9FC48A7}"/>
              </a:ext>
            </a:extLst>
          </p:cNvPr>
          <p:cNvSpPr/>
          <p:nvPr/>
        </p:nvSpPr>
        <p:spPr bwMode="white">
          <a:xfrm>
            <a:off x="8834055" y="3121784"/>
            <a:ext cx="914055" cy="371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136A97-F4F5-83C8-8CF9-59B1BD7F612A}"/>
              </a:ext>
            </a:extLst>
          </p:cNvPr>
          <p:cNvSpPr/>
          <p:nvPr/>
        </p:nvSpPr>
        <p:spPr bwMode="white">
          <a:xfrm>
            <a:off x="4320906" y="6001838"/>
            <a:ext cx="1523425" cy="371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960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A33525-0D0C-19DB-74D6-530AAD54AF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95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6D2D5D-6787-07C4-11D7-8FEB54C1C715}"/>
              </a:ext>
            </a:extLst>
          </p:cNvPr>
          <p:cNvSpPr/>
          <p:nvPr/>
        </p:nvSpPr>
        <p:spPr bwMode="white">
          <a:xfrm>
            <a:off x="5825289" y="4290976"/>
            <a:ext cx="276120" cy="30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20A1B0-4002-3720-3F7C-54A59DA8D856}"/>
              </a:ext>
            </a:extLst>
          </p:cNvPr>
          <p:cNvSpPr/>
          <p:nvPr/>
        </p:nvSpPr>
        <p:spPr bwMode="white">
          <a:xfrm>
            <a:off x="10595516" y="5014859"/>
            <a:ext cx="875969" cy="314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63AC4D-0CBD-D136-41E1-ACC6174367D1}"/>
              </a:ext>
            </a:extLst>
          </p:cNvPr>
          <p:cNvSpPr/>
          <p:nvPr/>
        </p:nvSpPr>
        <p:spPr bwMode="white">
          <a:xfrm>
            <a:off x="1607304" y="5710167"/>
            <a:ext cx="1133047" cy="371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259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2C7E68-D021-AF66-E02F-85C5DC79D5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13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E68B28-90BE-CB11-15FE-FDB1F8E1BA60}"/>
              </a:ext>
            </a:extLst>
          </p:cNvPr>
          <p:cNvSpPr/>
          <p:nvPr/>
        </p:nvSpPr>
        <p:spPr bwMode="white">
          <a:xfrm>
            <a:off x="978891" y="3283121"/>
            <a:ext cx="4598841" cy="343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855F7E-2BCF-42D5-F55B-9FC936E933C2}"/>
              </a:ext>
            </a:extLst>
          </p:cNvPr>
          <p:cNvSpPr/>
          <p:nvPr/>
        </p:nvSpPr>
        <p:spPr bwMode="white">
          <a:xfrm>
            <a:off x="988413" y="3969495"/>
            <a:ext cx="4570277" cy="352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1A9E0B-6F39-2FB0-899B-07F49757F870}"/>
              </a:ext>
            </a:extLst>
          </p:cNvPr>
          <p:cNvSpPr/>
          <p:nvPr/>
        </p:nvSpPr>
        <p:spPr bwMode="white">
          <a:xfrm>
            <a:off x="1016977" y="4665402"/>
            <a:ext cx="3350831" cy="343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893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8C3297-93E0-CAA0-F0E3-7962FD18D1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320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E31588-1DE6-C2FB-9C23-F67A04145324}"/>
              </a:ext>
            </a:extLst>
          </p:cNvPr>
          <p:cNvSpPr/>
          <p:nvPr/>
        </p:nvSpPr>
        <p:spPr bwMode="white">
          <a:xfrm>
            <a:off x="978891" y="4077073"/>
            <a:ext cx="4685061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954ABE-BBA5-1FF9-1632-22219F7D5F05}"/>
              </a:ext>
            </a:extLst>
          </p:cNvPr>
          <p:cNvSpPr/>
          <p:nvPr/>
        </p:nvSpPr>
        <p:spPr bwMode="white">
          <a:xfrm>
            <a:off x="978891" y="5125744"/>
            <a:ext cx="3465793" cy="352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144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DA17A0-2039-1F4E-247A-4E0457110B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6596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26BE11-22AF-8411-3B88-1C1A6DDA4323}"/>
              </a:ext>
            </a:extLst>
          </p:cNvPr>
          <p:cNvSpPr/>
          <p:nvPr/>
        </p:nvSpPr>
        <p:spPr bwMode="white">
          <a:xfrm>
            <a:off x="360000" y="2420888"/>
            <a:ext cx="4684534" cy="362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F97F504-87EB-B160-A9E3-7479078D77A8}"/>
              </a:ext>
            </a:extLst>
          </p:cNvPr>
          <p:cNvSpPr/>
          <p:nvPr/>
        </p:nvSpPr>
        <p:spPr bwMode="white">
          <a:xfrm>
            <a:off x="1703512" y="3066402"/>
            <a:ext cx="8064896" cy="1354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501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DE62DB-A23E-093B-33F1-09FD979068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04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87AF82-5F66-99C5-20CE-143F8F932355}"/>
              </a:ext>
            </a:extLst>
          </p:cNvPr>
          <p:cNvSpPr/>
          <p:nvPr/>
        </p:nvSpPr>
        <p:spPr bwMode="white">
          <a:xfrm>
            <a:off x="978891" y="3986787"/>
            <a:ext cx="6074659" cy="1438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473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D4DB28-D13F-541F-7A75-4B7E1140A1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3305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5A37DB-1264-176D-CB04-2773F2D46909}"/>
              </a:ext>
            </a:extLst>
          </p:cNvPr>
          <p:cNvSpPr/>
          <p:nvPr/>
        </p:nvSpPr>
        <p:spPr bwMode="white">
          <a:xfrm>
            <a:off x="321914" y="2464629"/>
            <a:ext cx="3484836" cy="36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8F2F712-4324-C32D-080C-8FA8075739CF}"/>
              </a:ext>
            </a:extLst>
          </p:cNvPr>
          <p:cNvSpPr/>
          <p:nvPr/>
        </p:nvSpPr>
        <p:spPr bwMode="white">
          <a:xfrm>
            <a:off x="321914" y="3212976"/>
            <a:ext cx="5846094" cy="854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02FC07B-6E18-29E8-5A59-AE88370E672D}"/>
              </a:ext>
            </a:extLst>
          </p:cNvPr>
          <p:cNvSpPr/>
          <p:nvPr/>
        </p:nvSpPr>
        <p:spPr bwMode="white">
          <a:xfrm>
            <a:off x="321914" y="4277857"/>
            <a:ext cx="5774086" cy="353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640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3CA331-461B-33E5-9B04-7DF8FFE9CA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137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964F819-315C-CEB3-7E45-180D16A50C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035"/>
          <a:stretch/>
        </p:blipFill>
        <p:spPr>
          <a:xfrm>
            <a:off x="983432" y="4122030"/>
            <a:ext cx="11340000" cy="139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1670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A72105-F911-4385-F4EF-0DAB8C95DE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20"/>
          <a:stretch/>
        </p:blipFill>
        <p:spPr>
          <a:xfrm>
            <a:off x="360000" y="1556792"/>
            <a:ext cx="11340000" cy="287991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01DC6F-C9D8-11E7-06F8-C3C2CB8B8A85}"/>
              </a:ext>
            </a:extLst>
          </p:cNvPr>
          <p:cNvSpPr/>
          <p:nvPr/>
        </p:nvSpPr>
        <p:spPr bwMode="white">
          <a:xfrm>
            <a:off x="321914" y="2340058"/>
            <a:ext cx="7934326" cy="714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72C75E2-EF4E-22FE-03E8-D8F053F87647}"/>
              </a:ext>
            </a:extLst>
          </p:cNvPr>
          <p:cNvSpPr/>
          <p:nvPr/>
        </p:nvSpPr>
        <p:spPr bwMode="white">
          <a:xfrm>
            <a:off x="321914" y="3359789"/>
            <a:ext cx="6455516" cy="343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9213293-A71C-AD1B-5C3E-50A8AB4D5F4D}"/>
              </a:ext>
            </a:extLst>
          </p:cNvPr>
          <p:cNvSpPr/>
          <p:nvPr/>
        </p:nvSpPr>
        <p:spPr bwMode="white">
          <a:xfrm>
            <a:off x="321914" y="4007843"/>
            <a:ext cx="6046095" cy="362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438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0537FD-1850-9FD3-0006-04F6EF3685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52427"/>
            <a:ext cx="11340000" cy="753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6973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89F31C-14F1-011A-886A-C0EA6393B9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29281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AF522D-6FE5-39C4-3A58-6A99F6EB6676}"/>
              </a:ext>
            </a:extLst>
          </p:cNvPr>
          <p:cNvSpPr/>
          <p:nvPr/>
        </p:nvSpPr>
        <p:spPr bwMode="white">
          <a:xfrm>
            <a:off x="985798" y="4115714"/>
            <a:ext cx="4522813" cy="36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07583A-B2BC-5739-B4D9-DC8216884A3E}"/>
              </a:ext>
            </a:extLst>
          </p:cNvPr>
          <p:cNvSpPr/>
          <p:nvPr/>
        </p:nvSpPr>
        <p:spPr bwMode="white">
          <a:xfrm>
            <a:off x="1042688" y="4770879"/>
            <a:ext cx="5300319" cy="10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085EEA-5303-3FA7-6379-450ED8D48260}"/>
              </a:ext>
            </a:extLst>
          </p:cNvPr>
          <p:cNvSpPr/>
          <p:nvPr/>
        </p:nvSpPr>
        <p:spPr bwMode="white">
          <a:xfrm>
            <a:off x="985798" y="6119190"/>
            <a:ext cx="2465265" cy="674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71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51801E-60E7-A4B7-6074-20EF15E2CE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4165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C11172-AB89-36F0-CFE7-D4FA01FFD454}"/>
              </a:ext>
            </a:extLst>
          </p:cNvPr>
          <p:cNvSpPr/>
          <p:nvPr/>
        </p:nvSpPr>
        <p:spPr bwMode="white">
          <a:xfrm>
            <a:off x="321914" y="2075687"/>
            <a:ext cx="2485088" cy="889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781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C18B9A-B935-F60D-058D-CF83955EC2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720"/>
            <a:ext cx="1016352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14CEA1-57B3-83B1-1398-BBE53DBBAAFC}"/>
              </a:ext>
            </a:extLst>
          </p:cNvPr>
          <p:cNvSpPr/>
          <p:nvPr/>
        </p:nvSpPr>
        <p:spPr bwMode="white">
          <a:xfrm>
            <a:off x="923218" y="4043444"/>
            <a:ext cx="6451409" cy="324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DD9B90-BE5A-A1E8-8634-ECBFF1B5F2CD}"/>
              </a:ext>
            </a:extLst>
          </p:cNvPr>
          <p:cNvSpPr/>
          <p:nvPr/>
        </p:nvSpPr>
        <p:spPr bwMode="white">
          <a:xfrm>
            <a:off x="948819" y="4632807"/>
            <a:ext cx="3285439" cy="316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51BFB0-4DA5-6865-8D1C-A8887B87F1DF}"/>
              </a:ext>
            </a:extLst>
          </p:cNvPr>
          <p:cNvSpPr/>
          <p:nvPr/>
        </p:nvSpPr>
        <p:spPr bwMode="white">
          <a:xfrm>
            <a:off x="974419" y="5213628"/>
            <a:ext cx="7654648" cy="324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0D8195-A013-BB58-E2FF-A1BAF7E96F5A}"/>
              </a:ext>
            </a:extLst>
          </p:cNvPr>
          <p:cNvSpPr/>
          <p:nvPr/>
        </p:nvSpPr>
        <p:spPr bwMode="white">
          <a:xfrm>
            <a:off x="931751" y="5811532"/>
            <a:ext cx="3635317" cy="307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E55CF32-4AEF-FD9C-0FC9-8FAB968BD67E}"/>
              </a:ext>
            </a:extLst>
          </p:cNvPr>
          <p:cNvSpPr/>
          <p:nvPr/>
        </p:nvSpPr>
        <p:spPr bwMode="white">
          <a:xfrm>
            <a:off x="931751" y="6383811"/>
            <a:ext cx="5145766" cy="316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34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6E0A12-6DE8-57D3-1E52-2589606122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0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842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863608-0E00-4802-47D4-B747342D29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3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1321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70B35D-5612-AA8F-2513-55882D41F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654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26B69A-2D65-6563-905F-DFE88BC32741}"/>
              </a:ext>
            </a:extLst>
          </p:cNvPr>
          <p:cNvSpPr/>
          <p:nvPr/>
        </p:nvSpPr>
        <p:spPr bwMode="white">
          <a:xfrm>
            <a:off x="321914" y="2091729"/>
            <a:ext cx="5270030" cy="953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678195-92E3-4F5F-CD7E-28655F432F2B}"/>
              </a:ext>
            </a:extLst>
          </p:cNvPr>
          <p:cNvSpPr/>
          <p:nvPr/>
        </p:nvSpPr>
        <p:spPr bwMode="white">
          <a:xfrm>
            <a:off x="321914" y="3455304"/>
            <a:ext cx="7093450" cy="677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5936476-D376-B86E-EF21-7AFC8812D25D}"/>
              </a:ext>
            </a:extLst>
          </p:cNvPr>
          <p:cNvSpPr/>
          <p:nvPr/>
        </p:nvSpPr>
        <p:spPr bwMode="white">
          <a:xfrm>
            <a:off x="321914" y="4542349"/>
            <a:ext cx="5408161" cy="677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833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BCE9E9-FA50-4B54-CB18-7D1363A996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753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1479D3-260A-7378-EA0B-55724E8F701B}"/>
              </a:ext>
            </a:extLst>
          </p:cNvPr>
          <p:cNvSpPr/>
          <p:nvPr/>
        </p:nvSpPr>
        <p:spPr bwMode="white">
          <a:xfrm>
            <a:off x="321914" y="2119411"/>
            <a:ext cx="5486054" cy="1371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F1D227-45D1-1D70-16C9-F93A0DE49A2A}"/>
              </a:ext>
            </a:extLst>
          </p:cNvPr>
          <p:cNvSpPr/>
          <p:nvPr/>
        </p:nvSpPr>
        <p:spPr bwMode="white">
          <a:xfrm>
            <a:off x="321914" y="3834029"/>
            <a:ext cx="4909990" cy="352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6444795-F1A5-9186-26C1-49C9385BC78C}"/>
              </a:ext>
            </a:extLst>
          </p:cNvPr>
          <p:cNvSpPr/>
          <p:nvPr/>
        </p:nvSpPr>
        <p:spPr bwMode="white">
          <a:xfrm>
            <a:off x="321914" y="4510350"/>
            <a:ext cx="6278142" cy="352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427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22DCC5-7105-5DFB-B6E9-1B06315DDF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522067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10AAECF-729F-7EDB-B79F-863216DBB1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69" b="73615"/>
          <a:stretch/>
        </p:blipFill>
        <p:spPr>
          <a:xfrm>
            <a:off x="3863752" y="5655781"/>
            <a:ext cx="7068731" cy="1196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39454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CCF674-1064-E829-5639-602408034B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720"/>
            <a:ext cx="979848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BEA43A-F3A0-E51A-B85E-4EFF4D3E10E3}"/>
              </a:ext>
            </a:extLst>
          </p:cNvPr>
          <p:cNvSpPr/>
          <p:nvPr/>
        </p:nvSpPr>
        <p:spPr bwMode="white">
          <a:xfrm>
            <a:off x="6324654" y="2465648"/>
            <a:ext cx="2579658" cy="418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CC1493-21F9-87C2-ADE4-A450EC9BA9C2}"/>
              </a:ext>
            </a:extLst>
          </p:cNvPr>
          <p:cNvSpPr/>
          <p:nvPr/>
        </p:nvSpPr>
        <p:spPr bwMode="white">
          <a:xfrm>
            <a:off x="358206" y="5377616"/>
            <a:ext cx="9122169" cy="859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26D2867-4C4A-ED03-20A6-C24213EFB7A0}"/>
              </a:ext>
            </a:extLst>
          </p:cNvPr>
          <p:cNvSpPr/>
          <p:nvPr/>
        </p:nvSpPr>
        <p:spPr bwMode="white">
          <a:xfrm>
            <a:off x="327091" y="6389909"/>
            <a:ext cx="2953532" cy="296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206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F02CE9-8248-65C2-DE3B-795188E5DC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0867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30B441F-C58E-37B6-DCE2-6FF1FFC61375}"/>
              </a:ext>
            </a:extLst>
          </p:cNvPr>
          <p:cNvSpPr/>
          <p:nvPr/>
        </p:nvSpPr>
        <p:spPr bwMode="white">
          <a:xfrm>
            <a:off x="321914" y="2349982"/>
            <a:ext cx="8366374" cy="171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DFE008E-7C40-24C6-DF74-8A0E2FDB36C3}"/>
              </a:ext>
            </a:extLst>
          </p:cNvPr>
          <p:cNvSpPr/>
          <p:nvPr/>
        </p:nvSpPr>
        <p:spPr bwMode="white">
          <a:xfrm>
            <a:off x="321914" y="4325223"/>
            <a:ext cx="3227758" cy="333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>
            <a:extLst>
              <a:ext uri="{FF2B5EF4-FFF2-40B4-BE49-F238E27FC236}">
                <a16:creationId xmlns:a16="http://schemas.microsoft.com/office/drawing/2014/main" id="{98787A93-E9D8-E7F5-57FB-A2FF5DBB3E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69" b="73615"/>
          <a:stretch/>
        </p:blipFill>
        <p:spPr>
          <a:xfrm>
            <a:off x="2561635" y="5374867"/>
            <a:ext cx="7068731" cy="1196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245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23A19C-C4A1-FE3A-61B1-64F6A545CA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62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53185A-0454-627F-E2F5-C64093B4900F}"/>
              </a:ext>
            </a:extLst>
          </p:cNvPr>
          <p:cNvSpPr/>
          <p:nvPr/>
        </p:nvSpPr>
        <p:spPr bwMode="white">
          <a:xfrm>
            <a:off x="10690730" y="1395477"/>
            <a:ext cx="304685" cy="304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395343-B456-271D-1E98-6DC9102D074E}"/>
              </a:ext>
            </a:extLst>
          </p:cNvPr>
          <p:cNvSpPr/>
          <p:nvPr/>
        </p:nvSpPr>
        <p:spPr bwMode="white">
          <a:xfrm>
            <a:off x="10662166" y="4091478"/>
            <a:ext cx="352292" cy="304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729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944BED-09E0-0928-488F-363085390F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96244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BDAB27-4C49-9427-855A-5B42E77B4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2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7027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3CF2AD-9D25-C748-2AF9-E26846E369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333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108B00-43FD-B735-512B-B05C2F09CCF9}"/>
              </a:ext>
            </a:extLst>
          </p:cNvPr>
          <p:cNvSpPr/>
          <p:nvPr/>
        </p:nvSpPr>
        <p:spPr bwMode="white">
          <a:xfrm>
            <a:off x="321914" y="2138448"/>
            <a:ext cx="7070230" cy="1009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0D34E0-FD7E-E524-5D50-CDCD0194A70B}"/>
              </a:ext>
            </a:extLst>
          </p:cNvPr>
          <p:cNvSpPr/>
          <p:nvPr/>
        </p:nvSpPr>
        <p:spPr bwMode="white">
          <a:xfrm>
            <a:off x="321914" y="3443443"/>
            <a:ext cx="7264835" cy="352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C9385E-E1AA-E634-749D-C47CA1A2AA0D}"/>
              </a:ext>
            </a:extLst>
          </p:cNvPr>
          <p:cNvSpPr/>
          <p:nvPr/>
        </p:nvSpPr>
        <p:spPr bwMode="white">
          <a:xfrm>
            <a:off x="321914" y="4110229"/>
            <a:ext cx="4932090" cy="342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38DB207-4F96-7CA5-02F0-3A73800A5BF4}"/>
              </a:ext>
            </a:extLst>
          </p:cNvPr>
          <p:cNvSpPr/>
          <p:nvPr/>
        </p:nvSpPr>
        <p:spPr bwMode="white">
          <a:xfrm>
            <a:off x="321914" y="4777014"/>
            <a:ext cx="10121259" cy="352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27EBE54-D905-65C0-BAF3-15F736A93FF8}"/>
              </a:ext>
            </a:extLst>
          </p:cNvPr>
          <p:cNvSpPr/>
          <p:nvPr/>
        </p:nvSpPr>
        <p:spPr bwMode="white">
          <a:xfrm>
            <a:off x="321914" y="5443800"/>
            <a:ext cx="10598622" cy="113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8954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074326-A1D1-781B-F02D-86D08E1E2F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0972859" cy="580526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C254E6-6A03-5F3B-48D7-12F90EC9EC9F}"/>
              </a:ext>
            </a:extLst>
          </p:cNvPr>
          <p:cNvSpPr/>
          <p:nvPr/>
        </p:nvSpPr>
        <p:spPr bwMode="white">
          <a:xfrm>
            <a:off x="322749" y="1844824"/>
            <a:ext cx="7096287" cy="531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E0637B-1B69-DAD5-E105-066061367EA0}"/>
              </a:ext>
            </a:extLst>
          </p:cNvPr>
          <p:cNvSpPr/>
          <p:nvPr/>
        </p:nvSpPr>
        <p:spPr bwMode="white">
          <a:xfrm>
            <a:off x="322749" y="2515452"/>
            <a:ext cx="7319792" cy="372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51FBCC-0BAD-3416-FB7C-7B457F8A10AB}"/>
              </a:ext>
            </a:extLst>
          </p:cNvPr>
          <p:cNvSpPr/>
          <p:nvPr/>
        </p:nvSpPr>
        <p:spPr bwMode="white">
          <a:xfrm>
            <a:off x="322749" y="3158138"/>
            <a:ext cx="8800514" cy="521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C0C557-CB5B-7B05-C908-9B79EAA39270}"/>
              </a:ext>
            </a:extLst>
          </p:cNvPr>
          <p:cNvSpPr/>
          <p:nvPr/>
        </p:nvSpPr>
        <p:spPr bwMode="white">
          <a:xfrm>
            <a:off x="322749" y="3819452"/>
            <a:ext cx="7319792" cy="493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6E63871-57B2-2A0D-6BF9-8AACA66B6353}"/>
              </a:ext>
            </a:extLst>
          </p:cNvPr>
          <p:cNvSpPr/>
          <p:nvPr/>
        </p:nvSpPr>
        <p:spPr bwMode="white">
          <a:xfrm>
            <a:off x="322749" y="4462138"/>
            <a:ext cx="6146390" cy="353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9AF0CB7-5C9E-B788-0DCE-DE6F129F3129}"/>
              </a:ext>
            </a:extLst>
          </p:cNvPr>
          <p:cNvSpPr/>
          <p:nvPr/>
        </p:nvSpPr>
        <p:spPr bwMode="white">
          <a:xfrm>
            <a:off x="322749" y="5104824"/>
            <a:ext cx="10253296" cy="1753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728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6DCA11-2B09-08C5-8CFC-7E3ACE0202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73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9F006B-6678-EBEE-CB60-3234D8538024}"/>
              </a:ext>
            </a:extLst>
          </p:cNvPr>
          <p:cNvSpPr/>
          <p:nvPr/>
        </p:nvSpPr>
        <p:spPr bwMode="white">
          <a:xfrm>
            <a:off x="10690730" y="2938587"/>
            <a:ext cx="304685" cy="30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149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6A0469-D976-2D5B-2292-D68D31680A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37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C9C73D-9127-4BAC-0C15-598F9EBC44A3}"/>
              </a:ext>
            </a:extLst>
          </p:cNvPr>
          <p:cNvSpPr/>
          <p:nvPr/>
        </p:nvSpPr>
        <p:spPr bwMode="white">
          <a:xfrm>
            <a:off x="10671687" y="2204721"/>
            <a:ext cx="352292" cy="30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948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65919A-829B-AA36-EC63-85A47191D2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28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5764C5-04A6-9CB9-3755-CDC07A359255}"/>
              </a:ext>
            </a:extLst>
          </p:cNvPr>
          <p:cNvSpPr/>
          <p:nvPr/>
        </p:nvSpPr>
        <p:spPr bwMode="white">
          <a:xfrm>
            <a:off x="10690730" y="2881975"/>
            <a:ext cx="304685" cy="30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0155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D5020B-F814-9395-A488-9C7BB84D8B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5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6AE879-CF08-F17D-2EC7-0BCCAF8DA8FC}"/>
              </a:ext>
            </a:extLst>
          </p:cNvPr>
          <p:cNvSpPr/>
          <p:nvPr/>
        </p:nvSpPr>
        <p:spPr bwMode="white">
          <a:xfrm>
            <a:off x="10690730" y="2852266"/>
            <a:ext cx="295162" cy="314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3F18671-EF33-6BC1-D960-6A6D7E18C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01671"/>
            <a:ext cx="11340000" cy="250763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F123E3-3B5D-CD88-7660-C8C0539FF5F0}"/>
              </a:ext>
            </a:extLst>
          </p:cNvPr>
          <p:cNvSpPr/>
          <p:nvPr/>
        </p:nvSpPr>
        <p:spPr bwMode="white">
          <a:xfrm>
            <a:off x="10700251" y="5379326"/>
            <a:ext cx="285642" cy="305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655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6652AD-BEE2-C9E1-7973-BA32E2BE51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34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7CF26A-E761-9FB5-AF3D-69245E10B477}"/>
              </a:ext>
            </a:extLst>
          </p:cNvPr>
          <p:cNvSpPr/>
          <p:nvPr/>
        </p:nvSpPr>
        <p:spPr bwMode="white">
          <a:xfrm>
            <a:off x="10662166" y="3633843"/>
            <a:ext cx="352292" cy="304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311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4CDAB2-3846-E5EF-1177-A5F062F8FA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17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AB1FAB-19AE-F684-5F40-089CCB31EADC}"/>
              </a:ext>
            </a:extLst>
          </p:cNvPr>
          <p:cNvSpPr/>
          <p:nvPr/>
        </p:nvSpPr>
        <p:spPr bwMode="white">
          <a:xfrm>
            <a:off x="10662166" y="2187062"/>
            <a:ext cx="352292" cy="305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475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2025-01-07T16:33:05Z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