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3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B7B90CB-2AF1-DD6F-8CA5-0C9488C47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3167062"/>
            <a:ext cx="9353550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3A4DE-06A9-4DD9-6F50-7B766097C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53999B-96E2-7EC8-329E-A82C4707CD04}"/>
              </a:ext>
            </a:extLst>
          </p:cNvPr>
          <p:cNvSpPr/>
          <p:nvPr/>
        </p:nvSpPr>
        <p:spPr bwMode="white">
          <a:xfrm>
            <a:off x="10271788" y="4330461"/>
            <a:ext cx="361813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8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2A090-82AB-6A30-5AA4-8AE53C056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517EA-2925-4A54-A9D0-8678879332D4}"/>
              </a:ext>
            </a:extLst>
          </p:cNvPr>
          <p:cNvSpPr/>
          <p:nvPr/>
        </p:nvSpPr>
        <p:spPr bwMode="white">
          <a:xfrm>
            <a:off x="4711284" y="3312283"/>
            <a:ext cx="2389874" cy="4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51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19AB2-77F3-B418-C9AF-C0A8A42A1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1A58BA-9A14-8AF8-0DEE-5A63935CF18D}"/>
              </a:ext>
            </a:extLst>
          </p:cNvPr>
          <p:cNvSpPr/>
          <p:nvPr/>
        </p:nvSpPr>
        <p:spPr bwMode="white">
          <a:xfrm>
            <a:off x="893198" y="3321784"/>
            <a:ext cx="7075010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F83613-527C-B433-EAEE-379E1C25C0D0}"/>
              </a:ext>
            </a:extLst>
          </p:cNvPr>
          <p:cNvSpPr/>
          <p:nvPr/>
        </p:nvSpPr>
        <p:spPr bwMode="white">
          <a:xfrm>
            <a:off x="2645138" y="4189504"/>
            <a:ext cx="2370742" cy="38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11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6F7DB-D988-CC8D-F614-057D108AB0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77"/>
          <a:stretch/>
        </p:blipFill>
        <p:spPr>
          <a:xfrm>
            <a:off x="852000" y="1224000"/>
            <a:ext cx="11340000" cy="4293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9BD16-6A96-265C-0B33-8A9AC5CA7FF3}"/>
              </a:ext>
            </a:extLst>
          </p:cNvPr>
          <p:cNvSpPr/>
          <p:nvPr/>
        </p:nvSpPr>
        <p:spPr bwMode="white">
          <a:xfrm>
            <a:off x="813914" y="2367744"/>
            <a:ext cx="6206134" cy="4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676F90-7204-A1ED-182C-C9984BA25916}"/>
              </a:ext>
            </a:extLst>
          </p:cNvPr>
          <p:cNvSpPr/>
          <p:nvPr/>
        </p:nvSpPr>
        <p:spPr bwMode="white">
          <a:xfrm>
            <a:off x="2594418" y="3235084"/>
            <a:ext cx="5141561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FA7AFC-EFD0-A259-E304-82BE9EC8E768}"/>
              </a:ext>
            </a:extLst>
          </p:cNvPr>
          <p:cNvSpPr/>
          <p:nvPr/>
        </p:nvSpPr>
        <p:spPr bwMode="white">
          <a:xfrm>
            <a:off x="2594418" y="4092892"/>
            <a:ext cx="2275617" cy="38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F5165A-330D-302E-E6EA-B3B721BACCAA}"/>
              </a:ext>
            </a:extLst>
          </p:cNvPr>
          <p:cNvSpPr/>
          <p:nvPr/>
        </p:nvSpPr>
        <p:spPr bwMode="white">
          <a:xfrm>
            <a:off x="2594418" y="4969763"/>
            <a:ext cx="2913462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B5AA4-2705-AC89-41FD-3DFB30B14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579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43204-C6B5-2A32-FC84-B70661E7C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0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65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9F2CD-708B-FB58-C836-4DC0C52C7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12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7B33FF-5748-0BE8-83F2-6AE9EAFC4173}"/>
              </a:ext>
            </a:extLst>
          </p:cNvPr>
          <p:cNvSpPr/>
          <p:nvPr/>
        </p:nvSpPr>
        <p:spPr bwMode="white">
          <a:xfrm>
            <a:off x="813914" y="2339052"/>
            <a:ext cx="7862318" cy="4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6065FD-8F84-435B-CEB9-3EA4377F928D}"/>
              </a:ext>
            </a:extLst>
          </p:cNvPr>
          <p:cNvSpPr/>
          <p:nvPr/>
        </p:nvSpPr>
        <p:spPr bwMode="white">
          <a:xfrm>
            <a:off x="813914" y="3177723"/>
            <a:ext cx="9374486" cy="4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4F1815-FE80-BCAF-8D0D-ED2A99C068E3}"/>
              </a:ext>
            </a:extLst>
          </p:cNvPr>
          <p:cNvSpPr/>
          <p:nvPr/>
        </p:nvSpPr>
        <p:spPr bwMode="white">
          <a:xfrm>
            <a:off x="813914" y="4092639"/>
            <a:ext cx="10454606" cy="13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96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2E99F-4C7E-7F92-A8B2-B22CCDD93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1" r="3611"/>
          <a:stretch/>
        </p:blipFill>
        <p:spPr>
          <a:xfrm>
            <a:off x="887740" y="1322792"/>
            <a:ext cx="10416520" cy="553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81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FC8B3-E727-9DCF-6B10-DD4E95F2E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6827"/>
            <a:ext cx="11340000" cy="142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649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ACFE7-E404-FB69-3C0F-5F1934A23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2E3690-8FD0-445B-C68E-F056203DD53F}"/>
              </a:ext>
            </a:extLst>
          </p:cNvPr>
          <p:cNvSpPr/>
          <p:nvPr/>
        </p:nvSpPr>
        <p:spPr bwMode="white">
          <a:xfrm>
            <a:off x="10309874" y="4531295"/>
            <a:ext cx="371334" cy="38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55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76659-4FA5-7272-E116-7FAC9ADD2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093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13DB7-E3F7-98F6-CCA1-87D59D091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33" y="1224000"/>
            <a:ext cx="11340000" cy="2865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25D584-7568-8762-F161-472698F29973}"/>
              </a:ext>
            </a:extLst>
          </p:cNvPr>
          <p:cNvSpPr/>
          <p:nvPr/>
        </p:nvSpPr>
        <p:spPr bwMode="white">
          <a:xfrm>
            <a:off x="10225165" y="1539164"/>
            <a:ext cx="333249" cy="39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61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1F48F-EFAE-5B35-597D-CBDCA976F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4A658-CB13-2BF1-906F-4AC0560EF807}"/>
              </a:ext>
            </a:extLst>
          </p:cNvPr>
          <p:cNvSpPr/>
          <p:nvPr/>
        </p:nvSpPr>
        <p:spPr bwMode="white">
          <a:xfrm>
            <a:off x="5282569" y="4399730"/>
            <a:ext cx="2437481" cy="4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51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CE02C-3205-AA99-DC4C-3CD82AB66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BB944-6AF9-C432-883B-B5FED201C361}"/>
              </a:ext>
            </a:extLst>
          </p:cNvPr>
          <p:cNvSpPr/>
          <p:nvPr/>
        </p:nvSpPr>
        <p:spPr bwMode="white">
          <a:xfrm>
            <a:off x="912240" y="3369652"/>
            <a:ext cx="4018035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9883AC-D93D-2BA4-0F5E-A153B2B33823}"/>
              </a:ext>
            </a:extLst>
          </p:cNvPr>
          <p:cNvSpPr/>
          <p:nvPr/>
        </p:nvSpPr>
        <p:spPr bwMode="white">
          <a:xfrm>
            <a:off x="6329924" y="3369652"/>
            <a:ext cx="3582500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FE0900-D6F6-D811-F74C-49C4BEEEAB76}"/>
              </a:ext>
            </a:extLst>
          </p:cNvPr>
          <p:cNvSpPr/>
          <p:nvPr/>
        </p:nvSpPr>
        <p:spPr bwMode="white">
          <a:xfrm>
            <a:off x="1703512" y="4256521"/>
            <a:ext cx="3456383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1F719D9-251A-45EE-FAA4-7A0366E97C4A}"/>
              </a:ext>
            </a:extLst>
          </p:cNvPr>
          <p:cNvSpPr/>
          <p:nvPr/>
        </p:nvSpPr>
        <p:spPr bwMode="white">
          <a:xfrm>
            <a:off x="7032107" y="4246985"/>
            <a:ext cx="3672405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06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BC2C0-8165-7140-885D-248FB1500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68" y="1224000"/>
            <a:ext cx="11340000" cy="3391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986F68-1328-AE74-8697-996CE073AAA8}"/>
              </a:ext>
            </a:extLst>
          </p:cNvPr>
          <p:cNvSpPr/>
          <p:nvPr/>
        </p:nvSpPr>
        <p:spPr bwMode="white">
          <a:xfrm>
            <a:off x="825382" y="2652810"/>
            <a:ext cx="3973886" cy="4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051394-AEEB-D99A-8A27-19CDE72DCA5F}"/>
              </a:ext>
            </a:extLst>
          </p:cNvPr>
          <p:cNvSpPr/>
          <p:nvPr/>
        </p:nvSpPr>
        <p:spPr bwMode="white">
          <a:xfrm>
            <a:off x="6271629" y="2652810"/>
            <a:ext cx="3799042" cy="4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64996E-1F01-3CC8-2053-A31991D1AFE4}"/>
              </a:ext>
            </a:extLst>
          </p:cNvPr>
          <p:cNvSpPr/>
          <p:nvPr/>
        </p:nvSpPr>
        <p:spPr bwMode="white">
          <a:xfrm>
            <a:off x="1653744" y="3538672"/>
            <a:ext cx="2999243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58055F-5B14-2725-CA88-BEBE9652FE8E}"/>
              </a:ext>
            </a:extLst>
          </p:cNvPr>
          <p:cNvSpPr/>
          <p:nvPr/>
        </p:nvSpPr>
        <p:spPr bwMode="white">
          <a:xfrm>
            <a:off x="7071426" y="3538672"/>
            <a:ext cx="3344465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04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70E6D-8175-1B08-3C82-2703CF85D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64783"/>
            <a:ext cx="11340000" cy="152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6582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