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53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19" autoAdjust="0"/>
    <p:restoredTop sz="94660"/>
  </p:normalViewPr>
  <p:slideViewPr>
    <p:cSldViewPr showGuides="1">
      <p:cViewPr varScale="1">
        <p:scale>
          <a:sx n="72" d="100"/>
          <a:sy n="72" d="100"/>
        </p:scale>
        <p:origin x="235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584DC0-8278-F7F7-90DD-DC423906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000" y="3102697"/>
            <a:ext cx="5400000" cy="6526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B9F7C-B1D3-8C2A-45BB-850B4D6BA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56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253B604-CADF-D6DE-99DE-0AE8718FA5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2629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E8D4B-1451-B214-1A27-8DE9769FAD9C}"/>
              </a:ext>
            </a:extLst>
          </p:cNvPr>
          <p:cNvSpPr/>
          <p:nvPr/>
        </p:nvSpPr>
        <p:spPr bwMode="white">
          <a:xfrm>
            <a:off x="902720" y="4024806"/>
            <a:ext cx="4833240" cy="6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8147BD-3B70-521F-8302-56F230F6A120}"/>
              </a:ext>
            </a:extLst>
          </p:cNvPr>
          <p:cNvSpPr/>
          <p:nvPr/>
        </p:nvSpPr>
        <p:spPr bwMode="white">
          <a:xfrm>
            <a:off x="2639616" y="4853692"/>
            <a:ext cx="2736304" cy="4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9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5A538-D376-7235-25A6-995F278B7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C89F9-CA90-F3A3-A3C8-D33A2A0D3B4D}"/>
              </a:ext>
            </a:extLst>
          </p:cNvPr>
          <p:cNvSpPr/>
          <p:nvPr/>
        </p:nvSpPr>
        <p:spPr bwMode="white">
          <a:xfrm>
            <a:off x="10309874" y="2805644"/>
            <a:ext cx="361813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75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055D0-C138-FA70-2912-F0DB09B47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EF8C8-FD36-BD82-3ABD-5E736AC184F9}"/>
              </a:ext>
            </a:extLst>
          </p:cNvPr>
          <p:cNvSpPr/>
          <p:nvPr/>
        </p:nvSpPr>
        <p:spPr bwMode="white">
          <a:xfrm>
            <a:off x="10233702" y="1510174"/>
            <a:ext cx="428463" cy="3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79E5B2-9768-95B7-73E0-227ECC169B9E}"/>
              </a:ext>
            </a:extLst>
          </p:cNvPr>
          <p:cNvSpPr/>
          <p:nvPr/>
        </p:nvSpPr>
        <p:spPr bwMode="white">
          <a:xfrm>
            <a:off x="10128967" y="4276527"/>
            <a:ext cx="314206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B2B72-E6AA-7B26-3150-E6D9AD02A572}"/>
              </a:ext>
            </a:extLst>
          </p:cNvPr>
          <p:cNvSpPr/>
          <p:nvPr/>
        </p:nvSpPr>
        <p:spPr bwMode="white">
          <a:xfrm>
            <a:off x="8691234" y="5125511"/>
            <a:ext cx="1675768" cy="42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3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63703-F1A3-273C-031A-2247F9438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8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5086C-F3C3-2155-005E-8E661FFC00FA}"/>
              </a:ext>
            </a:extLst>
          </p:cNvPr>
          <p:cNvSpPr/>
          <p:nvPr/>
        </p:nvSpPr>
        <p:spPr bwMode="white">
          <a:xfrm>
            <a:off x="1169319" y="3204582"/>
            <a:ext cx="6078809" cy="41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B78233-F4D2-DEF6-4755-69070003F761}"/>
              </a:ext>
            </a:extLst>
          </p:cNvPr>
          <p:cNvSpPr/>
          <p:nvPr/>
        </p:nvSpPr>
        <p:spPr bwMode="white">
          <a:xfrm>
            <a:off x="2911738" y="4023477"/>
            <a:ext cx="3161108" cy="38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5167F1-37DE-76E8-E85C-F6169BC8DC81}"/>
              </a:ext>
            </a:extLst>
          </p:cNvPr>
          <p:cNvSpPr/>
          <p:nvPr/>
        </p:nvSpPr>
        <p:spPr bwMode="white">
          <a:xfrm>
            <a:off x="2855640" y="4861416"/>
            <a:ext cx="2016223" cy="380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9B0F0-51D8-5DF6-C26D-0DB8EA8DD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465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C0298-F6C0-4EAE-CFB9-86B853A1C500}"/>
              </a:ext>
            </a:extLst>
          </p:cNvPr>
          <p:cNvSpPr/>
          <p:nvPr/>
        </p:nvSpPr>
        <p:spPr bwMode="white">
          <a:xfrm>
            <a:off x="813914" y="2265505"/>
            <a:ext cx="5774086" cy="4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36CD65-A470-F117-428D-C1A182FCA653}"/>
              </a:ext>
            </a:extLst>
          </p:cNvPr>
          <p:cNvSpPr/>
          <p:nvPr/>
        </p:nvSpPr>
        <p:spPr bwMode="white">
          <a:xfrm>
            <a:off x="2627560" y="3096800"/>
            <a:ext cx="2088232" cy="4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40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FB44D-179C-3A4A-104E-5039D2D3D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218"/>
            <a:ext cx="11340000" cy="24487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FECA03-1DF6-A36E-F0D9-CEB9D17C0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273443" y="3243604"/>
            <a:ext cx="9645114" cy="348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41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34FCE-E056-423B-5E18-2C25E2DDD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5"/>
          <a:stretch/>
        </p:blipFill>
        <p:spPr>
          <a:xfrm>
            <a:off x="1352927" y="1322792"/>
            <a:ext cx="9486147" cy="553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12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928EF-FD8F-E0AD-5915-E508418C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9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50E43-7BA9-9D63-86B1-659F002BB695}"/>
              </a:ext>
            </a:extLst>
          </p:cNvPr>
          <p:cNvSpPr/>
          <p:nvPr/>
        </p:nvSpPr>
        <p:spPr bwMode="white">
          <a:xfrm>
            <a:off x="1703512" y="2340680"/>
            <a:ext cx="2084195" cy="43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3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F85EC-2F01-C557-10CF-455D31ABA7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25" y="1224000"/>
            <a:ext cx="11340000" cy="564260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0D4BD6-7A6C-27A1-C547-DF02886E2805}"/>
              </a:ext>
            </a:extLst>
          </p:cNvPr>
          <p:cNvSpPr/>
          <p:nvPr/>
        </p:nvSpPr>
        <p:spPr bwMode="white">
          <a:xfrm>
            <a:off x="3048633" y="2844343"/>
            <a:ext cx="4464495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DA462C-5CE2-BE7B-ED50-5442E0570360}"/>
              </a:ext>
            </a:extLst>
          </p:cNvPr>
          <p:cNvSpPr/>
          <p:nvPr/>
        </p:nvSpPr>
        <p:spPr bwMode="white">
          <a:xfrm>
            <a:off x="3297548" y="3711704"/>
            <a:ext cx="5655741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41D1CCD-1CF4-261E-9CBB-D420B5039982}"/>
              </a:ext>
            </a:extLst>
          </p:cNvPr>
          <p:cNvSpPr/>
          <p:nvPr/>
        </p:nvSpPr>
        <p:spPr bwMode="white">
          <a:xfrm>
            <a:off x="3297549" y="4569533"/>
            <a:ext cx="5799756" cy="51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87C2472-272D-B10E-0452-07DF7D5EADE3}"/>
              </a:ext>
            </a:extLst>
          </p:cNvPr>
          <p:cNvSpPr/>
          <p:nvPr/>
        </p:nvSpPr>
        <p:spPr bwMode="white">
          <a:xfrm>
            <a:off x="3297548" y="5436893"/>
            <a:ext cx="2009017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BC4E92D-29EC-267E-9984-9B312326CC99}"/>
              </a:ext>
            </a:extLst>
          </p:cNvPr>
          <p:cNvSpPr/>
          <p:nvPr/>
        </p:nvSpPr>
        <p:spPr bwMode="white">
          <a:xfrm>
            <a:off x="3297547" y="6313785"/>
            <a:ext cx="2559397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6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5A945-0413-175C-33FF-9E8B5D809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60C79-EE3F-EBD4-7E3A-E1276641BC8B}"/>
              </a:ext>
            </a:extLst>
          </p:cNvPr>
          <p:cNvSpPr/>
          <p:nvPr/>
        </p:nvSpPr>
        <p:spPr bwMode="white">
          <a:xfrm>
            <a:off x="1169318" y="4188433"/>
            <a:ext cx="10039249" cy="154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59474-3C4A-55F5-B403-AB545EEB5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EACCF-CDCB-1C77-1D4B-606361BA7621}"/>
              </a:ext>
            </a:extLst>
          </p:cNvPr>
          <p:cNvSpPr/>
          <p:nvPr/>
        </p:nvSpPr>
        <p:spPr bwMode="white">
          <a:xfrm>
            <a:off x="10309874" y="4903419"/>
            <a:ext cx="371334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5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90ACD-AB2B-D3B8-E58C-F608AE517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034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2C7EB-56FE-5585-D518-800FEC713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24000"/>
            <a:ext cx="11340000" cy="5067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4520F1-BC93-7913-8408-CD61872FF90D}"/>
              </a:ext>
            </a:extLst>
          </p:cNvPr>
          <p:cNvSpPr/>
          <p:nvPr/>
        </p:nvSpPr>
        <p:spPr bwMode="white">
          <a:xfrm>
            <a:off x="873338" y="2338445"/>
            <a:ext cx="6206134" cy="4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47A44E-DACE-617E-2F69-B3CA5D468600}"/>
              </a:ext>
            </a:extLst>
          </p:cNvPr>
          <p:cNvSpPr/>
          <p:nvPr/>
        </p:nvSpPr>
        <p:spPr bwMode="white">
          <a:xfrm>
            <a:off x="873338" y="3205235"/>
            <a:ext cx="4981998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D755DC-CD10-9ADC-FE11-37C4D754AC56}"/>
              </a:ext>
            </a:extLst>
          </p:cNvPr>
          <p:cNvSpPr/>
          <p:nvPr/>
        </p:nvSpPr>
        <p:spPr bwMode="white">
          <a:xfrm>
            <a:off x="873338" y="4072026"/>
            <a:ext cx="5270030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4C0884-A5D4-1C8E-E302-4814904273EA}"/>
              </a:ext>
            </a:extLst>
          </p:cNvPr>
          <p:cNvSpPr/>
          <p:nvPr/>
        </p:nvSpPr>
        <p:spPr bwMode="white">
          <a:xfrm>
            <a:off x="873338" y="4929291"/>
            <a:ext cx="4261918" cy="4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E367AE-554C-F18A-23CC-C3A5A8B5D633}"/>
              </a:ext>
            </a:extLst>
          </p:cNvPr>
          <p:cNvSpPr/>
          <p:nvPr/>
        </p:nvSpPr>
        <p:spPr bwMode="white">
          <a:xfrm>
            <a:off x="873338" y="5796082"/>
            <a:ext cx="3161108" cy="4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81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6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44BDD-CA23-1099-45FD-89F032514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4" b="20591"/>
          <a:stretch/>
        </p:blipFill>
        <p:spPr>
          <a:xfrm>
            <a:off x="426000" y="2888940"/>
            <a:ext cx="1134000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63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8B54C-945F-97CB-674B-AB0A07D7A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46236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459597-97F7-2084-827B-6F6A1AA7B5EC}"/>
              </a:ext>
            </a:extLst>
          </p:cNvPr>
          <p:cNvSpPr/>
          <p:nvPr/>
        </p:nvSpPr>
        <p:spPr bwMode="white">
          <a:xfrm>
            <a:off x="10081360" y="3340393"/>
            <a:ext cx="428463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1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1AFD2-2C43-B374-0763-E0C79040A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49742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F6FEF-06E9-1FE3-DA02-66FD24FE891F}"/>
              </a:ext>
            </a:extLst>
          </p:cNvPr>
          <p:cNvSpPr/>
          <p:nvPr/>
        </p:nvSpPr>
        <p:spPr bwMode="white">
          <a:xfrm>
            <a:off x="10109924" y="4016065"/>
            <a:ext cx="371335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45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7CA15-7622-2B67-C290-29364A32F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5" cy="5571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5D84E7-6F03-3B01-87CF-F93AD3C0E3B4}"/>
              </a:ext>
            </a:extLst>
          </p:cNvPr>
          <p:cNvSpPr/>
          <p:nvPr/>
        </p:nvSpPr>
        <p:spPr bwMode="white">
          <a:xfrm>
            <a:off x="1216926" y="3933056"/>
            <a:ext cx="732734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DFEE6A-45BD-B844-5E82-4A72FE60406A}"/>
              </a:ext>
            </a:extLst>
          </p:cNvPr>
          <p:cNvSpPr/>
          <p:nvPr/>
        </p:nvSpPr>
        <p:spPr bwMode="white">
          <a:xfrm>
            <a:off x="2968866" y="5376353"/>
            <a:ext cx="809319" cy="37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7C6A26-7F11-AEBF-AB3A-737D2689AD38}"/>
              </a:ext>
            </a:extLst>
          </p:cNvPr>
          <p:cNvSpPr/>
          <p:nvPr/>
        </p:nvSpPr>
        <p:spPr bwMode="white">
          <a:xfrm>
            <a:off x="2968866" y="6281109"/>
            <a:ext cx="790277" cy="35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23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6F1AE-CFD5-8626-C1D0-DDAEDE489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/>
        </p:blipFill>
        <p:spPr>
          <a:xfrm>
            <a:off x="1031756" y="1224000"/>
            <a:ext cx="10128488" cy="56371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55A03-2643-E945-A4FC-8C5CE213A957}"/>
              </a:ext>
            </a:extLst>
          </p:cNvPr>
          <p:cNvSpPr/>
          <p:nvPr/>
        </p:nvSpPr>
        <p:spPr bwMode="white">
          <a:xfrm>
            <a:off x="993670" y="2766592"/>
            <a:ext cx="9446494" cy="116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1CD483-259D-63D6-F120-035F750F30A4}"/>
              </a:ext>
            </a:extLst>
          </p:cNvPr>
          <p:cNvSpPr/>
          <p:nvPr/>
        </p:nvSpPr>
        <p:spPr bwMode="white">
          <a:xfrm>
            <a:off x="2807316" y="4221088"/>
            <a:ext cx="3600399" cy="116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499B800-3B55-61CA-038D-F961CD98B145}"/>
              </a:ext>
            </a:extLst>
          </p:cNvPr>
          <p:cNvSpPr/>
          <p:nvPr/>
        </p:nvSpPr>
        <p:spPr bwMode="white">
          <a:xfrm>
            <a:off x="2735308" y="5675584"/>
            <a:ext cx="1590855" cy="96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1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812E0-A885-FDB0-BB83-0623C692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7"/>
          <a:stretch/>
        </p:blipFill>
        <p:spPr>
          <a:xfrm>
            <a:off x="360000" y="1224000"/>
            <a:ext cx="10578288" cy="5461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86EDA-AE9C-F124-D52B-ADCA5CF6D941}"/>
              </a:ext>
            </a:extLst>
          </p:cNvPr>
          <p:cNvSpPr/>
          <p:nvPr/>
        </p:nvSpPr>
        <p:spPr bwMode="white">
          <a:xfrm>
            <a:off x="912240" y="4321894"/>
            <a:ext cx="7704039" cy="4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4AF71A-E2B5-F7F6-BB69-92ED03996E4D}"/>
              </a:ext>
            </a:extLst>
          </p:cNvPr>
          <p:cNvSpPr/>
          <p:nvPr/>
        </p:nvSpPr>
        <p:spPr bwMode="white">
          <a:xfrm>
            <a:off x="921763" y="5198836"/>
            <a:ext cx="2485088" cy="4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5CAAF2-4E6D-9A98-0650-61B8FB9D1A2B}"/>
              </a:ext>
            </a:extLst>
          </p:cNvPr>
          <p:cNvSpPr/>
          <p:nvPr/>
        </p:nvSpPr>
        <p:spPr bwMode="white">
          <a:xfrm>
            <a:off x="921762" y="6056715"/>
            <a:ext cx="2581949" cy="4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8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0AC9A-A7FF-FD40-1F64-81D2D7D15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360000" y="1224000"/>
            <a:ext cx="10632544" cy="4431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0550A1-561A-2B68-ABC0-6C852A5E67DC}"/>
              </a:ext>
            </a:extLst>
          </p:cNvPr>
          <p:cNvSpPr/>
          <p:nvPr/>
        </p:nvSpPr>
        <p:spPr bwMode="white">
          <a:xfrm>
            <a:off x="893198" y="3349412"/>
            <a:ext cx="4626738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1BA2A7-55AC-1722-B3BA-7078D9C784D6}"/>
              </a:ext>
            </a:extLst>
          </p:cNvPr>
          <p:cNvSpPr/>
          <p:nvPr/>
        </p:nvSpPr>
        <p:spPr bwMode="white">
          <a:xfrm>
            <a:off x="912241" y="4226263"/>
            <a:ext cx="10440343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729393A-DE84-CB38-C85F-26800C161734}"/>
              </a:ext>
            </a:extLst>
          </p:cNvPr>
          <p:cNvSpPr/>
          <p:nvPr/>
        </p:nvSpPr>
        <p:spPr bwMode="white">
          <a:xfrm>
            <a:off x="969370" y="5131708"/>
            <a:ext cx="2951637" cy="35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3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3F80F-BBB6-32E0-58BD-A950AE041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9AE80-100E-4B25-90D5-C9AE8B27E718}"/>
              </a:ext>
            </a:extLst>
          </p:cNvPr>
          <p:cNvSpPr/>
          <p:nvPr/>
        </p:nvSpPr>
        <p:spPr bwMode="white">
          <a:xfrm>
            <a:off x="10271788" y="1538627"/>
            <a:ext cx="380856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17B82-2479-D18A-A8FD-395B58B91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7A2BE2-7D4C-BD02-6A4D-28E956CAF1E2}"/>
              </a:ext>
            </a:extLst>
          </p:cNvPr>
          <p:cNvSpPr/>
          <p:nvPr/>
        </p:nvSpPr>
        <p:spPr bwMode="white">
          <a:xfrm>
            <a:off x="902720" y="3377647"/>
            <a:ext cx="4329184" cy="4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3139C-9651-25B6-71EA-4A1BA0F0CFC6}"/>
              </a:ext>
            </a:extLst>
          </p:cNvPr>
          <p:cNvSpPr/>
          <p:nvPr/>
        </p:nvSpPr>
        <p:spPr bwMode="white">
          <a:xfrm>
            <a:off x="902720" y="5733257"/>
            <a:ext cx="39691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FC1D9-1AB6-7755-2413-1A080DF4D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1C330-827F-4D06-C423-BB5F737E8A1A}"/>
              </a:ext>
            </a:extLst>
          </p:cNvPr>
          <p:cNvSpPr/>
          <p:nvPr/>
        </p:nvSpPr>
        <p:spPr bwMode="white">
          <a:xfrm>
            <a:off x="321914" y="2465738"/>
            <a:ext cx="6710190" cy="53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1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56C31-03E1-5DC5-1AF5-239D3467C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4BF1A-AB2F-F8D5-59A5-FC1C819B06FF}"/>
              </a:ext>
            </a:extLst>
          </p:cNvPr>
          <p:cNvSpPr/>
          <p:nvPr/>
        </p:nvSpPr>
        <p:spPr bwMode="white">
          <a:xfrm>
            <a:off x="10328916" y="2939380"/>
            <a:ext cx="342770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491B7-CE35-D3BE-0752-D8D98C4941BC}"/>
              </a:ext>
            </a:extLst>
          </p:cNvPr>
          <p:cNvSpPr/>
          <p:nvPr/>
        </p:nvSpPr>
        <p:spPr bwMode="white">
          <a:xfrm>
            <a:off x="9348211" y="5131255"/>
            <a:ext cx="580806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C4652-DED9-E81C-BE20-A545BD286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D56E2-DC33-EAF8-FD7B-215AA2C2810B}"/>
              </a:ext>
            </a:extLst>
          </p:cNvPr>
          <p:cNvSpPr/>
          <p:nvPr/>
        </p:nvSpPr>
        <p:spPr bwMode="white">
          <a:xfrm>
            <a:off x="10328916" y="3537907"/>
            <a:ext cx="342770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06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23FCC-589E-E5C3-7275-77F8F52A3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A3429-6ED1-5440-EE5F-13099267D29C}"/>
              </a:ext>
            </a:extLst>
          </p:cNvPr>
          <p:cNvSpPr/>
          <p:nvPr/>
        </p:nvSpPr>
        <p:spPr bwMode="white">
          <a:xfrm>
            <a:off x="893198" y="3360899"/>
            <a:ext cx="6210914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ACDB3B-C778-4E47-066E-AE94E2A6B145}"/>
              </a:ext>
            </a:extLst>
          </p:cNvPr>
          <p:cNvSpPr/>
          <p:nvPr/>
        </p:nvSpPr>
        <p:spPr bwMode="white">
          <a:xfrm>
            <a:off x="2645138" y="4229014"/>
            <a:ext cx="3450862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ED7E93-292C-AFAB-F9D9-DD847E55BEA5}"/>
              </a:ext>
            </a:extLst>
          </p:cNvPr>
          <p:cNvSpPr/>
          <p:nvPr/>
        </p:nvSpPr>
        <p:spPr bwMode="white">
          <a:xfrm>
            <a:off x="2645138" y="5144829"/>
            <a:ext cx="847405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82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A3979-BD6D-BC1A-C84C-DF7C5DEAD5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1747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1D2BA-5848-F7F9-15D3-0E7A8CB8A53F}"/>
              </a:ext>
            </a:extLst>
          </p:cNvPr>
          <p:cNvSpPr/>
          <p:nvPr/>
        </p:nvSpPr>
        <p:spPr bwMode="white">
          <a:xfrm>
            <a:off x="813914" y="2398593"/>
            <a:ext cx="3757862" cy="42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6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