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56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7" r:id="rId20"/>
    <p:sldId id="336" r:id="rId21"/>
    <p:sldId id="335" r:id="rId22"/>
    <p:sldId id="334" r:id="rId23"/>
    <p:sldId id="333" r:id="rId24"/>
    <p:sldId id="331" r:id="rId25"/>
    <p:sldId id="330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00" autoAdjust="0"/>
    <p:restoredTop sz="94660"/>
  </p:normalViewPr>
  <p:slideViewPr>
    <p:cSldViewPr showGuides="1">
      <p:cViewPr varScale="1">
        <p:scale>
          <a:sx n="72" d="100"/>
          <a:sy n="72" d="100"/>
        </p:scale>
        <p:origin x="32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B9C0507-B17A-378E-F6E7-6A0956C32E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475" y="2481262"/>
            <a:ext cx="3829050" cy="1895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C2B8AE-D92A-6F47-7F1F-BE08648283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0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5F6138-DC3A-C2C8-76FB-5C8A380EFAAB}"/>
              </a:ext>
            </a:extLst>
          </p:cNvPr>
          <p:cNvSpPr/>
          <p:nvPr/>
        </p:nvSpPr>
        <p:spPr bwMode="white">
          <a:xfrm>
            <a:off x="5196876" y="2462563"/>
            <a:ext cx="2555308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6F0BDC-925E-C7FF-403B-E8BA351F087D}"/>
              </a:ext>
            </a:extLst>
          </p:cNvPr>
          <p:cNvSpPr/>
          <p:nvPr/>
        </p:nvSpPr>
        <p:spPr bwMode="white">
          <a:xfrm>
            <a:off x="6577481" y="3415304"/>
            <a:ext cx="3262935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143E29-C466-968E-886A-67413E781CF2}"/>
              </a:ext>
            </a:extLst>
          </p:cNvPr>
          <p:cNvSpPr/>
          <p:nvPr/>
        </p:nvSpPr>
        <p:spPr bwMode="white">
          <a:xfrm>
            <a:off x="8112224" y="4358517"/>
            <a:ext cx="3262935" cy="48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6D651E6-6989-7E13-208F-4B01694E84BB}"/>
              </a:ext>
            </a:extLst>
          </p:cNvPr>
          <p:cNvSpPr/>
          <p:nvPr/>
        </p:nvSpPr>
        <p:spPr bwMode="white">
          <a:xfrm>
            <a:off x="1775519" y="5301208"/>
            <a:ext cx="1296145" cy="48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70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CC6311-0FE1-7E45-BE4F-1D4459BDA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6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83FD4D-A53A-FE21-D897-6009D07935E8}"/>
              </a:ext>
            </a:extLst>
          </p:cNvPr>
          <p:cNvSpPr/>
          <p:nvPr/>
        </p:nvSpPr>
        <p:spPr bwMode="white">
          <a:xfrm>
            <a:off x="893198" y="3282112"/>
            <a:ext cx="6066898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F577D3-969A-BDF1-C69A-72FB5959F34D}"/>
              </a:ext>
            </a:extLst>
          </p:cNvPr>
          <p:cNvSpPr/>
          <p:nvPr/>
        </p:nvSpPr>
        <p:spPr bwMode="white">
          <a:xfrm>
            <a:off x="893198" y="5502205"/>
            <a:ext cx="6858986" cy="4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8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E515A8-1EFF-2D15-DD77-69F8E5529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68" y="1224000"/>
            <a:ext cx="11340000" cy="4475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457E5B-FDC3-B5A2-C7D3-8460D9EB9617}"/>
              </a:ext>
            </a:extLst>
          </p:cNvPr>
          <p:cNvSpPr/>
          <p:nvPr/>
        </p:nvSpPr>
        <p:spPr bwMode="white">
          <a:xfrm>
            <a:off x="825382" y="2585766"/>
            <a:ext cx="5342038" cy="483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32715D-B69C-BB0E-7ACA-3921719A499B}"/>
              </a:ext>
            </a:extLst>
          </p:cNvPr>
          <p:cNvSpPr/>
          <p:nvPr/>
        </p:nvSpPr>
        <p:spPr bwMode="white">
          <a:xfrm>
            <a:off x="825382" y="4795068"/>
            <a:ext cx="5486054" cy="41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73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9D3BC5-8B7B-8417-67C6-AEB484A6C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02A137-8ADD-1E00-18CC-2080C02A04FC}"/>
              </a:ext>
            </a:extLst>
          </p:cNvPr>
          <p:cNvSpPr/>
          <p:nvPr/>
        </p:nvSpPr>
        <p:spPr bwMode="white">
          <a:xfrm>
            <a:off x="1169319" y="3474895"/>
            <a:ext cx="6654873" cy="41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000B8F-00FA-962A-72A9-C74C549A26E9}"/>
              </a:ext>
            </a:extLst>
          </p:cNvPr>
          <p:cNvSpPr/>
          <p:nvPr/>
        </p:nvSpPr>
        <p:spPr bwMode="white">
          <a:xfrm>
            <a:off x="2855640" y="4390513"/>
            <a:ext cx="1570001" cy="35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359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FD616B-F0AF-8E7B-219D-2476301644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596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64C0A5-83CE-2D69-3E56-B09E42E3BCC0}"/>
              </a:ext>
            </a:extLst>
          </p:cNvPr>
          <p:cNvSpPr/>
          <p:nvPr/>
        </p:nvSpPr>
        <p:spPr bwMode="white">
          <a:xfrm>
            <a:off x="813914" y="2587620"/>
            <a:ext cx="7502278" cy="41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62D14D-0D43-EC8E-E444-50CCFF359580}"/>
              </a:ext>
            </a:extLst>
          </p:cNvPr>
          <p:cNvSpPr/>
          <p:nvPr/>
        </p:nvSpPr>
        <p:spPr bwMode="white">
          <a:xfrm>
            <a:off x="2594418" y="3293270"/>
            <a:ext cx="4497638" cy="54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D1C5E7-1F3F-8058-E1E5-F1B156A21FFF}"/>
              </a:ext>
            </a:extLst>
          </p:cNvPr>
          <p:cNvSpPr/>
          <p:nvPr/>
        </p:nvSpPr>
        <p:spPr bwMode="white">
          <a:xfrm>
            <a:off x="2594418" y="4370817"/>
            <a:ext cx="4785670" cy="37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0123244-A366-DB07-3B13-4F14CA2E7D9A}"/>
              </a:ext>
            </a:extLst>
          </p:cNvPr>
          <p:cNvSpPr/>
          <p:nvPr/>
        </p:nvSpPr>
        <p:spPr bwMode="white">
          <a:xfrm>
            <a:off x="2594418" y="5267183"/>
            <a:ext cx="1513904" cy="35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12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5ECCA4-560B-92B6-BB13-6FE24E88B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9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9D9F85-17C1-DC80-FFB0-6FD0BB48B679}"/>
              </a:ext>
            </a:extLst>
          </p:cNvPr>
          <p:cNvSpPr/>
          <p:nvPr/>
        </p:nvSpPr>
        <p:spPr bwMode="white">
          <a:xfrm>
            <a:off x="1188362" y="4352394"/>
            <a:ext cx="6059766" cy="44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38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E6474-CB2E-F251-DA7F-5CCCC8612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86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6A617C-A727-C0CE-7321-B6C4474923E6}"/>
              </a:ext>
            </a:extLst>
          </p:cNvPr>
          <p:cNvSpPr/>
          <p:nvPr/>
        </p:nvSpPr>
        <p:spPr bwMode="white">
          <a:xfrm>
            <a:off x="10309874" y="3855272"/>
            <a:ext cx="371334" cy="38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01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CA3729-06AC-32F5-265C-1B948AFA0E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1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8CDB16-5B81-511C-7AFA-F53B4ED8B9EA}"/>
              </a:ext>
            </a:extLst>
          </p:cNvPr>
          <p:cNvSpPr/>
          <p:nvPr/>
        </p:nvSpPr>
        <p:spPr bwMode="white">
          <a:xfrm>
            <a:off x="1692997" y="3428111"/>
            <a:ext cx="590327" cy="38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88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309FEE-509C-5B9B-A22E-A7528F7A1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8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CC0656-1FAB-8F42-C1E7-9A46BF81486D}"/>
              </a:ext>
            </a:extLst>
          </p:cNvPr>
          <p:cNvSpPr/>
          <p:nvPr/>
        </p:nvSpPr>
        <p:spPr bwMode="white">
          <a:xfrm>
            <a:off x="1169319" y="3330534"/>
            <a:ext cx="5214713" cy="674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EE754F2-6A87-0DC0-0CFF-EE13F3B34F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319" y="4097348"/>
            <a:ext cx="11340000" cy="307330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392BC0-6F00-2548-BED2-592B82A3BC88}"/>
              </a:ext>
            </a:extLst>
          </p:cNvPr>
          <p:cNvSpPr/>
          <p:nvPr/>
        </p:nvSpPr>
        <p:spPr bwMode="white">
          <a:xfrm>
            <a:off x="1131233" y="5347667"/>
            <a:ext cx="5918102" cy="41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7A3B46-9A49-8FFF-98DD-35D4C37D0A8F}"/>
              </a:ext>
            </a:extLst>
          </p:cNvPr>
          <p:cNvSpPr/>
          <p:nvPr/>
        </p:nvSpPr>
        <p:spPr bwMode="white">
          <a:xfrm>
            <a:off x="2911737" y="6254387"/>
            <a:ext cx="3633542" cy="362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4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64F1EC-6580-1A6F-5B53-363C0BEC7C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996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FF1FA1-9EC5-5978-554A-9121B1C5ECE7}"/>
              </a:ext>
            </a:extLst>
          </p:cNvPr>
          <p:cNvSpPr/>
          <p:nvPr/>
        </p:nvSpPr>
        <p:spPr bwMode="white">
          <a:xfrm>
            <a:off x="813914" y="2483720"/>
            <a:ext cx="6494166" cy="42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C6CDD4-7BAB-D07D-7C3E-B660F52837AE}"/>
              </a:ext>
            </a:extLst>
          </p:cNvPr>
          <p:cNvSpPr/>
          <p:nvPr/>
        </p:nvSpPr>
        <p:spPr bwMode="white">
          <a:xfrm>
            <a:off x="2594418" y="3409424"/>
            <a:ext cx="3665743" cy="362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50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9973CA-CDCE-EC3C-0F3C-5CF775325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69000"/>
            <a:ext cx="1134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3769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C9E86-FA02-6B2B-E52B-C75918878C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152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973457-3780-087C-6588-6B6D43431E6C}"/>
              </a:ext>
            </a:extLst>
          </p:cNvPr>
          <p:cNvSpPr/>
          <p:nvPr/>
        </p:nvSpPr>
        <p:spPr bwMode="white">
          <a:xfrm>
            <a:off x="813914" y="2585950"/>
            <a:ext cx="8294366" cy="4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8333CB-DD67-FD96-EB32-86669650CAB1}"/>
              </a:ext>
            </a:extLst>
          </p:cNvPr>
          <p:cNvSpPr/>
          <p:nvPr/>
        </p:nvSpPr>
        <p:spPr bwMode="white">
          <a:xfrm>
            <a:off x="2594418" y="3490743"/>
            <a:ext cx="4785670" cy="36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8EF29A-5610-6972-9961-ECA33FBA25E9}"/>
              </a:ext>
            </a:extLst>
          </p:cNvPr>
          <p:cNvSpPr/>
          <p:nvPr/>
        </p:nvSpPr>
        <p:spPr bwMode="white">
          <a:xfrm>
            <a:off x="2597598" y="4343085"/>
            <a:ext cx="2622250" cy="39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3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F30312-8622-773C-C0F2-CFE95EC5DB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42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BA6A52-1578-F537-5236-F228C1405958}"/>
              </a:ext>
            </a:extLst>
          </p:cNvPr>
          <p:cNvSpPr/>
          <p:nvPr/>
        </p:nvSpPr>
        <p:spPr bwMode="white">
          <a:xfrm>
            <a:off x="1169319" y="4509120"/>
            <a:ext cx="6726881" cy="110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F379EB3-9956-9E3F-CE23-274F05277093}"/>
              </a:ext>
            </a:extLst>
          </p:cNvPr>
          <p:cNvSpPr/>
          <p:nvPr/>
        </p:nvSpPr>
        <p:spPr bwMode="white">
          <a:xfrm>
            <a:off x="2783632" y="6046714"/>
            <a:ext cx="1642009" cy="352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55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1B9A5-15BE-E8D4-2DCB-6295F10424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29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DBB620-3CFC-84C0-D813-52CB634263F1}"/>
              </a:ext>
            </a:extLst>
          </p:cNvPr>
          <p:cNvSpPr/>
          <p:nvPr/>
        </p:nvSpPr>
        <p:spPr bwMode="white">
          <a:xfrm>
            <a:off x="1169318" y="3789040"/>
            <a:ext cx="5718769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95D7AB-4B14-78B6-4FB1-B840F9E3A0BB}"/>
              </a:ext>
            </a:extLst>
          </p:cNvPr>
          <p:cNvSpPr/>
          <p:nvPr/>
        </p:nvSpPr>
        <p:spPr bwMode="white">
          <a:xfrm>
            <a:off x="1178841" y="5157192"/>
            <a:ext cx="362101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45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3EC470-7062-E64A-D987-A60A122570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78" y="1224000"/>
            <a:ext cx="11340000" cy="16982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380BEB-B8A3-F746-EB2C-A42862F1BCF5}"/>
              </a:ext>
            </a:extLst>
          </p:cNvPr>
          <p:cNvSpPr/>
          <p:nvPr/>
        </p:nvSpPr>
        <p:spPr bwMode="white">
          <a:xfrm>
            <a:off x="787692" y="2302109"/>
            <a:ext cx="3284886" cy="45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BC92E65-8BCD-9051-289D-6CF6BB0026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097566"/>
            <a:ext cx="11340000" cy="253643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D66E21-F372-1522-C313-B7474D7D5858}"/>
              </a:ext>
            </a:extLst>
          </p:cNvPr>
          <p:cNvSpPr/>
          <p:nvPr/>
        </p:nvSpPr>
        <p:spPr bwMode="white">
          <a:xfrm>
            <a:off x="825778" y="3097566"/>
            <a:ext cx="3284886" cy="105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DC5277-8FEA-279E-F5C8-08021A59EFC3}"/>
              </a:ext>
            </a:extLst>
          </p:cNvPr>
          <p:cNvSpPr/>
          <p:nvPr/>
        </p:nvSpPr>
        <p:spPr bwMode="white">
          <a:xfrm>
            <a:off x="787692" y="4610020"/>
            <a:ext cx="3284886" cy="105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981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E5831C-09FD-3B43-8F6A-171E88424A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30" y="1224000"/>
            <a:ext cx="11340000" cy="441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23674F-268C-56DE-2E00-67984BAC3291}"/>
              </a:ext>
            </a:extLst>
          </p:cNvPr>
          <p:cNvSpPr/>
          <p:nvPr/>
        </p:nvSpPr>
        <p:spPr bwMode="white">
          <a:xfrm>
            <a:off x="784244" y="3262315"/>
            <a:ext cx="2304181" cy="4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0A1973-CE25-6737-9843-692C85539539}"/>
              </a:ext>
            </a:extLst>
          </p:cNvPr>
          <p:cNvSpPr/>
          <p:nvPr/>
        </p:nvSpPr>
        <p:spPr bwMode="white">
          <a:xfrm>
            <a:off x="784244" y="4129075"/>
            <a:ext cx="3181798" cy="38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72193F-CC2A-0738-7C6C-949DC9687E95}"/>
              </a:ext>
            </a:extLst>
          </p:cNvPr>
          <p:cNvSpPr/>
          <p:nvPr/>
        </p:nvSpPr>
        <p:spPr bwMode="white">
          <a:xfrm>
            <a:off x="784244" y="4995835"/>
            <a:ext cx="3397822" cy="3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01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896D7-E6A4-ED0C-0554-C4A08C6050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79" y="1224000"/>
            <a:ext cx="11340000" cy="336913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B10586-8002-905B-0590-E2F636ADA4FB}"/>
              </a:ext>
            </a:extLst>
          </p:cNvPr>
          <p:cNvSpPr/>
          <p:nvPr/>
        </p:nvSpPr>
        <p:spPr bwMode="white">
          <a:xfrm>
            <a:off x="792093" y="2312047"/>
            <a:ext cx="2780251" cy="38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D3DB2D-D355-23AF-DAFE-D87C801ECE82}"/>
              </a:ext>
            </a:extLst>
          </p:cNvPr>
          <p:cNvSpPr/>
          <p:nvPr/>
        </p:nvSpPr>
        <p:spPr bwMode="white">
          <a:xfrm>
            <a:off x="792093" y="3180577"/>
            <a:ext cx="2408916" cy="39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609CB4-5950-5DE5-DF85-31CB468D0808}"/>
              </a:ext>
            </a:extLst>
          </p:cNvPr>
          <p:cNvSpPr/>
          <p:nvPr/>
        </p:nvSpPr>
        <p:spPr bwMode="white">
          <a:xfrm>
            <a:off x="792093" y="4049106"/>
            <a:ext cx="5918102" cy="42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16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76109A-4391-908A-F992-E0B342AE82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47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98488C1-DA07-408A-7938-4A30594D0D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8" r="11953" b="4107"/>
          <a:stretch/>
        </p:blipFill>
        <p:spPr>
          <a:xfrm>
            <a:off x="3071664" y="4444586"/>
            <a:ext cx="6048672" cy="222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0020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74609B-06E2-52FC-40B6-0C055AACC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760"/>
            <a:ext cx="11340000" cy="4738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67DD89-56D1-396E-B752-8891DA93A949}"/>
              </a:ext>
            </a:extLst>
          </p:cNvPr>
          <p:cNvSpPr/>
          <p:nvPr/>
        </p:nvSpPr>
        <p:spPr bwMode="white">
          <a:xfrm>
            <a:off x="6958337" y="1507124"/>
            <a:ext cx="2704080" cy="46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DFF47C-09F1-5647-25E3-88815502FFCA}"/>
              </a:ext>
            </a:extLst>
          </p:cNvPr>
          <p:cNvSpPr/>
          <p:nvPr/>
        </p:nvSpPr>
        <p:spPr bwMode="white">
          <a:xfrm>
            <a:off x="3873400" y="2489188"/>
            <a:ext cx="304685" cy="38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BE6B79-D8F2-048E-52A3-464F1010627E}"/>
              </a:ext>
            </a:extLst>
          </p:cNvPr>
          <p:cNvSpPr/>
          <p:nvPr/>
        </p:nvSpPr>
        <p:spPr bwMode="white">
          <a:xfrm>
            <a:off x="1683476" y="5292360"/>
            <a:ext cx="1133047" cy="3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74ECAD-03B9-84D6-460E-5553211AA7E8}"/>
              </a:ext>
            </a:extLst>
          </p:cNvPr>
          <p:cNvSpPr/>
          <p:nvPr/>
        </p:nvSpPr>
        <p:spPr bwMode="white">
          <a:xfrm>
            <a:off x="6406095" y="5254222"/>
            <a:ext cx="2294659" cy="4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40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52339E-1DA1-90AB-A00D-9A32B99E7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07C6E0-8769-61B7-4031-FF54AD4A31D8}"/>
              </a:ext>
            </a:extLst>
          </p:cNvPr>
          <p:cNvSpPr/>
          <p:nvPr/>
        </p:nvSpPr>
        <p:spPr bwMode="white">
          <a:xfrm>
            <a:off x="7482015" y="2340042"/>
            <a:ext cx="2104231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50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B77E6B-3868-31C6-3757-75F6CD828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7"/>
          <a:stretch/>
        </p:blipFill>
        <p:spPr>
          <a:xfrm>
            <a:off x="1463804" y="1484784"/>
            <a:ext cx="9264392" cy="507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33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8C9BD-0D25-FBD0-8D18-3E3E21767F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1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97CDFD-E453-016D-42E2-A6548AB1F221}"/>
              </a:ext>
            </a:extLst>
          </p:cNvPr>
          <p:cNvSpPr/>
          <p:nvPr/>
        </p:nvSpPr>
        <p:spPr bwMode="white">
          <a:xfrm>
            <a:off x="10262267" y="2415127"/>
            <a:ext cx="371334" cy="4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96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4AF2A5-BD3D-4777-2C41-36FC9FCE77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6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79EAE8-6FA6-288E-3803-9859624AC14B}"/>
              </a:ext>
            </a:extLst>
          </p:cNvPr>
          <p:cNvSpPr/>
          <p:nvPr/>
        </p:nvSpPr>
        <p:spPr bwMode="white">
          <a:xfrm>
            <a:off x="10300352" y="1548093"/>
            <a:ext cx="333249" cy="3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92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D050BD-FC85-D597-AE4C-C009BB1FEC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3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6B45B6-5E73-37D2-7CB2-76EBE39E3F7C}"/>
              </a:ext>
            </a:extLst>
          </p:cNvPr>
          <p:cNvSpPr/>
          <p:nvPr/>
        </p:nvSpPr>
        <p:spPr bwMode="white">
          <a:xfrm>
            <a:off x="10309874" y="2655663"/>
            <a:ext cx="361813" cy="391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89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181251-4599-C8F2-DDB9-CBEBDFE5DF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3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786BFA-398C-BC90-3949-98253159609C}"/>
              </a:ext>
            </a:extLst>
          </p:cNvPr>
          <p:cNvSpPr/>
          <p:nvPr/>
        </p:nvSpPr>
        <p:spPr bwMode="white">
          <a:xfrm>
            <a:off x="2807002" y="2415965"/>
            <a:ext cx="1932846" cy="49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E3F3D7-886F-62C7-2AC1-A2179742E766}"/>
              </a:ext>
            </a:extLst>
          </p:cNvPr>
          <p:cNvSpPr/>
          <p:nvPr/>
        </p:nvSpPr>
        <p:spPr bwMode="white">
          <a:xfrm>
            <a:off x="2807002" y="4294503"/>
            <a:ext cx="1218740" cy="4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42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27A2CE-42EF-379B-789F-92E076A9ED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1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C8DBDF-2A5C-C0F5-B273-A70CECCDAB99}"/>
              </a:ext>
            </a:extLst>
          </p:cNvPr>
          <p:cNvSpPr/>
          <p:nvPr/>
        </p:nvSpPr>
        <p:spPr bwMode="white">
          <a:xfrm>
            <a:off x="10328916" y="2588247"/>
            <a:ext cx="342770" cy="38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9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EA3E16-AE57-6BF5-47E0-808C9C46E3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8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6923D3-5F1C-F35B-8177-74B92AA5782F}"/>
              </a:ext>
            </a:extLst>
          </p:cNvPr>
          <p:cNvSpPr/>
          <p:nvPr/>
        </p:nvSpPr>
        <p:spPr bwMode="white">
          <a:xfrm>
            <a:off x="10233702" y="2463977"/>
            <a:ext cx="428463" cy="39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20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85111-D726-7459-6788-722EFA0B29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7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88BCDA-419B-62AB-3B1C-B3CC7AC20655}"/>
              </a:ext>
            </a:extLst>
          </p:cNvPr>
          <p:cNvSpPr/>
          <p:nvPr/>
        </p:nvSpPr>
        <p:spPr bwMode="white">
          <a:xfrm>
            <a:off x="10233702" y="2500181"/>
            <a:ext cx="428463" cy="38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6D7E945-FD41-0AA2-F542-7B5FF3EAC8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072958"/>
            <a:ext cx="11340000" cy="180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83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2025-01-07T19:04:19Z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