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24" r:id="rId2"/>
    <p:sldId id="356" r:id="rId3"/>
    <p:sldId id="355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92" autoAdjust="0"/>
    <p:restoredTop sz="94660"/>
  </p:normalViewPr>
  <p:slideViewPr>
    <p:cSldViewPr showGuides="1">
      <p:cViewPr varScale="1">
        <p:scale>
          <a:sx n="72" d="100"/>
          <a:sy n="72" d="100"/>
        </p:scale>
        <p:origin x="394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52865FC-3E43-4D6F-A151-05B242E381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0" y="3181053"/>
            <a:ext cx="11520000" cy="49589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40B9C3-108E-C25A-CF97-FC9F1E2900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026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E883541-1CBD-76C1-4D6D-4C83E7FC42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421" y="3804260"/>
            <a:ext cx="11340000" cy="2602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5541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865D50-DF15-C5F1-257B-87028B231D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933"/>
          <a:stretch/>
        </p:blipFill>
        <p:spPr>
          <a:xfrm>
            <a:off x="360000" y="1224000"/>
            <a:ext cx="11340000" cy="328512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98F5F8-0FAA-42ED-DA8B-7A5B015AE7A9}"/>
              </a:ext>
            </a:extLst>
          </p:cNvPr>
          <p:cNvSpPr/>
          <p:nvPr/>
        </p:nvSpPr>
        <p:spPr bwMode="white">
          <a:xfrm>
            <a:off x="912241" y="3092066"/>
            <a:ext cx="3383559" cy="428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E0300B-69A5-0800-AC07-E5EF5DF5A47A}"/>
              </a:ext>
            </a:extLst>
          </p:cNvPr>
          <p:cNvSpPr/>
          <p:nvPr/>
        </p:nvSpPr>
        <p:spPr bwMode="white">
          <a:xfrm>
            <a:off x="912241" y="3940321"/>
            <a:ext cx="6263879" cy="40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33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1EAD4A-A9B3-B986-E318-8285C8ED92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19008"/>
            <a:ext cx="11340000" cy="3391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E96023-4F9E-61DE-671E-E7987B95E873}"/>
              </a:ext>
            </a:extLst>
          </p:cNvPr>
          <p:cNvSpPr/>
          <p:nvPr/>
        </p:nvSpPr>
        <p:spPr bwMode="white">
          <a:xfrm>
            <a:off x="10290831" y="4981241"/>
            <a:ext cx="342770" cy="381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F53E837-A14C-EE6F-542C-397DC38353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75"/>
          <a:stretch/>
        </p:blipFill>
        <p:spPr>
          <a:xfrm>
            <a:off x="360000" y="1352427"/>
            <a:ext cx="11340000" cy="1698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090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4E7E2F-5961-EB7F-1F83-F22C5BCAD4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37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D5BB2B-1408-B1D6-F165-93E9985D99F5}"/>
              </a:ext>
            </a:extLst>
          </p:cNvPr>
          <p:cNvSpPr/>
          <p:nvPr/>
        </p:nvSpPr>
        <p:spPr bwMode="white">
          <a:xfrm>
            <a:off x="2016725" y="4770796"/>
            <a:ext cx="1970931" cy="400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93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3F3C4E-50B1-9C41-AE3D-9470C96F99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55174"/>
            <a:ext cx="11340000" cy="1347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203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C33E18-8F24-50E4-41A6-FC0EADF12B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5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EC67AD-4C70-280B-5581-4E848698967B}"/>
              </a:ext>
            </a:extLst>
          </p:cNvPr>
          <p:cNvSpPr/>
          <p:nvPr/>
        </p:nvSpPr>
        <p:spPr bwMode="white">
          <a:xfrm>
            <a:off x="10271788" y="3263148"/>
            <a:ext cx="371334" cy="39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92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D95F49-C636-8D4B-F030-14059FDFC4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2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E1FF00-0A60-08A3-BAEB-F2660567C865}"/>
              </a:ext>
            </a:extLst>
          </p:cNvPr>
          <p:cNvSpPr/>
          <p:nvPr/>
        </p:nvSpPr>
        <p:spPr bwMode="white">
          <a:xfrm>
            <a:off x="7053550" y="4351884"/>
            <a:ext cx="1778753" cy="467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667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D93DC4-0B1D-8D51-FC6B-47AE23232E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8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EEF6F2-BD80-1919-CFEB-C98CA9D13C43}"/>
              </a:ext>
            </a:extLst>
          </p:cNvPr>
          <p:cNvSpPr/>
          <p:nvPr/>
        </p:nvSpPr>
        <p:spPr bwMode="white">
          <a:xfrm>
            <a:off x="1169318" y="3738618"/>
            <a:ext cx="5718769" cy="45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46FFD5-3216-8452-CF93-E68D57D31815}"/>
              </a:ext>
            </a:extLst>
          </p:cNvPr>
          <p:cNvSpPr/>
          <p:nvPr/>
        </p:nvSpPr>
        <p:spPr bwMode="white">
          <a:xfrm>
            <a:off x="1169318" y="4586349"/>
            <a:ext cx="4494633" cy="45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D934AD4-3414-0ABC-E091-B7AB6FA399FA}"/>
              </a:ext>
            </a:extLst>
          </p:cNvPr>
          <p:cNvSpPr/>
          <p:nvPr/>
        </p:nvSpPr>
        <p:spPr bwMode="white">
          <a:xfrm>
            <a:off x="1178840" y="5453131"/>
            <a:ext cx="6645351" cy="4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400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97BFD8-C0AB-145A-086F-CCE495F068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8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4806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671F1B-B012-9695-A10A-593CC5F988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10381846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08DAC8-BA63-2F93-4863-3AFE1F6FE7DB}"/>
              </a:ext>
            </a:extLst>
          </p:cNvPr>
          <p:cNvSpPr/>
          <p:nvPr/>
        </p:nvSpPr>
        <p:spPr bwMode="white">
          <a:xfrm>
            <a:off x="948564" y="2348880"/>
            <a:ext cx="4402716" cy="872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61B272B-E30A-2933-ACC1-9407E40AA794}"/>
              </a:ext>
            </a:extLst>
          </p:cNvPr>
          <p:cNvSpPr/>
          <p:nvPr/>
        </p:nvSpPr>
        <p:spPr bwMode="white">
          <a:xfrm>
            <a:off x="948564" y="3579040"/>
            <a:ext cx="6215160" cy="793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FF6D718-A3DB-5358-AAA8-088975217F81}"/>
              </a:ext>
            </a:extLst>
          </p:cNvPr>
          <p:cNvSpPr/>
          <p:nvPr/>
        </p:nvSpPr>
        <p:spPr bwMode="white">
          <a:xfrm>
            <a:off x="948564" y="4729970"/>
            <a:ext cx="8054429" cy="41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C68DE4F-244B-F7E5-9ADC-1D4C39ED64EC}"/>
              </a:ext>
            </a:extLst>
          </p:cNvPr>
          <p:cNvSpPr/>
          <p:nvPr/>
        </p:nvSpPr>
        <p:spPr bwMode="white">
          <a:xfrm>
            <a:off x="2639645" y="5436222"/>
            <a:ext cx="5822899" cy="1421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0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565188-B658-6290-B14E-C079AEC52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4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771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EAC5D0-DDC9-0B02-9CE2-11228B9363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5794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456479-E910-2050-D1FA-41E61E0D0A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52736"/>
            <a:ext cx="10992542" cy="5868000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46B8D91-7DD4-6033-6B32-02E3A1617601}"/>
              </a:ext>
            </a:extLst>
          </p:cNvPr>
          <p:cNvSpPr/>
          <p:nvPr/>
        </p:nvSpPr>
        <p:spPr bwMode="white">
          <a:xfrm>
            <a:off x="946513" y="2826997"/>
            <a:ext cx="6565007" cy="1090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722CE39-F5E6-DF42-9D86-B0521B356BB8}"/>
              </a:ext>
            </a:extLst>
          </p:cNvPr>
          <p:cNvSpPr/>
          <p:nvPr/>
        </p:nvSpPr>
        <p:spPr bwMode="white">
          <a:xfrm>
            <a:off x="886784" y="4305550"/>
            <a:ext cx="4104456" cy="995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B92ED21-310F-D7A5-1B28-054B071B6632}"/>
              </a:ext>
            </a:extLst>
          </p:cNvPr>
          <p:cNvSpPr/>
          <p:nvPr/>
        </p:nvSpPr>
        <p:spPr bwMode="white">
          <a:xfrm>
            <a:off x="946513" y="5590038"/>
            <a:ext cx="6565007" cy="503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4015D88F-3F02-5030-1791-36C68195914A}"/>
              </a:ext>
            </a:extLst>
          </p:cNvPr>
          <p:cNvSpPr/>
          <p:nvPr/>
        </p:nvSpPr>
        <p:spPr bwMode="white">
          <a:xfrm>
            <a:off x="946512" y="6357038"/>
            <a:ext cx="6925047" cy="500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59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20" grpId="0" animBg="1"/>
      <p:bldP spid="2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7B19EA-3BF8-F5AC-CF71-1DB1773A3D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4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1819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B68130-698A-8F7F-3041-23C334248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7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0763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4CF496-552F-CF11-4EDA-9EB34FC846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168956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21B4BE4-4A32-2322-1208-E7969CBF35F9}"/>
              </a:ext>
            </a:extLst>
          </p:cNvPr>
          <p:cNvSpPr/>
          <p:nvPr/>
        </p:nvSpPr>
        <p:spPr bwMode="white">
          <a:xfrm>
            <a:off x="813914" y="3475427"/>
            <a:ext cx="8150350" cy="448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1C910DB-02DE-1788-6165-7EE3CA9BFB05}"/>
              </a:ext>
            </a:extLst>
          </p:cNvPr>
          <p:cNvSpPr/>
          <p:nvPr/>
        </p:nvSpPr>
        <p:spPr bwMode="white">
          <a:xfrm>
            <a:off x="813914" y="4314942"/>
            <a:ext cx="5702078" cy="986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710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81518E-DBC3-F27A-7CC2-70493896FB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90347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F4478A-AE82-105F-E978-562172F3CB86}"/>
              </a:ext>
            </a:extLst>
          </p:cNvPr>
          <p:cNvSpPr/>
          <p:nvPr/>
        </p:nvSpPr>
        <p:spPr bwMode="white">
          <a:xfrm>
            <a:off x="813914" y="2255498"/>
            <a:ext cx="3757862" cy="957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A171A37-0CCD-B33B-F1DD-811F1BEF4F35}"/>
              </a:ext>
            </a:extLst>
          </p:cNvPr>
          <p:cNvSpPr/>
          <p:nvPr/>
        </p:nvSpPr>
        <p:spPr bwMode="white">
          <a:xfrm>
            <a:off x="813914" y="3535321"/>
            <a:ext cx="3325814" cy="429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737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FFDB88-A848-B5CD-8DD5-2E0E145709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837" y="1224000"/>
            <a:ext cx="11340000" cy="443739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0BC744-ABEC-A287-0C13-E92CC00C5FB9}"/>
              </a:ext>
            </a:extLst>
          </p:cNvPr>
          <p:cNvSpPr/>
          <p:nvPr/>
        </p:nvSpPr>
        <p:spPr bwMode="white">
          <a:xfrm>
            <a:off x="839751" y="3042758"/>
            <a:ext cx="4045894" cy="93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B6B0B48-8372-B322-29FA-D920BE8FBA35}"/>
              </a:ext>
            </a:extLst>
          </p:cNvPr>
          <p:cNvSpPr/>
          <p:nvPr/>
        </p:nvSpPr>
        <p:spPr bwMode="white">
          <a:xfrm>
            <a:off x="839751" y="4318747"/>
            <a:ext cx="3113501" cy="42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9F187E2-01DE-3FD9-BE62-AEE6A8B8D2D7}"/>
              </a:ext>
            </a:extLst>
          </p:cNvPr>
          <p:cNvSpPr/>
          <p:nvPr/>
        </p:nvSpPr>
        <p:spPr bwMode="white">
          <a:xfrm>
            <a:off x="839751" y="5090053"/>
            <a:ext cx="5774086" cy="43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085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FAF3419-984F-4EA7-5097-1C6624441A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2957512"/>
            <a:ext cx="10487025" cy="94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7279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973B8B-DFD0-D007-8BA4-12B7506EEF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"/>
          <a:stretch/>
        </p:blipFill>
        <p:spPr>
          <a:xfrm>
            <a:off x="551384" y="1224000"/>
            <a:ext cx="11148616" cy="257478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280E1F-749E-BC3B-84BB-0C6CB977F4ED}"/>
              </a:ext>
            </a:extLst>
          </p:cNvPr>
          <p:cNvSpPr/>
          <p:nvPr/>
        </p:nvSpPr>
        <p:spPr bwMode="white">
          <a:xfrm>
            <a:off x="664684" y="2654434"/>
            <a:ext cx="6295411" cy="42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C6E77F-E0C0-0DE1-5D16-E78DBD88B956}"/>
              </a:ext>
            </a:extLst>
          </p:cNvPr>
          <p:cNvSpPr/>
          <p:nvPr/>
        </p:nvSpPr>
        <p:spPr bwMode="white">
          <a:xfrm>
            <a:off x="683726" y="3283826"/>
            <a:ext cx="7140465" cy="438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9733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199213-E57B-4D5B-E3A8-530B47B0A2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"/>
          <a:stretch/>
        </p:blipFill>
        <p:spPr>
          <a:xfrm>
            <a:off x="623392" y="1412776"/>
            <a:ext cx="11076608" cy="350608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E7AC2E-BE85-AA97-70BD-D5312647DCEF}"/>
              </a:ext>
            </a:extLst>
          </p:cNvPr>
          <p:cNvSpPr/>
          <p:nvPr/>
        </p:nvSpPr>
        <p:spPr bwMode="white">
          <a:xfrm>
            <a:off x="6960096" y="4280526"/>
            <a:ext cx="3240360" cy="466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585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675AA6-63B7-F4F3-71AF-389183F644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2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181C82-4A7D-3E98-996F-5F4CCD35407D}"/>
              </a:ext>
            </a:extLst>
          </p:cNvPr>
          <p:cNvSpPr/>
          <p:nvPr/>
        </p:nvSpPr>
        <p:spPr bwMode="white">
          <a:xfrm>
            <a:off x="10262267" y="3741565"/>
            <a:ext cx="380855" cy="39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723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52536A-DB51-40C6-6B22-FB11BD5846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"/>
          <a:stretch/>
        </p:blipFill>
        <p:spPr>
          <a:xfrm>
            <a:off x="551384" y="1484784"/>
            <a:ext cx="11148616" cy="221869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05017B-178D-D115-98B4-36603379F579}"/>
              </a:ext>
            </a:extLst>
          </p:cNvPr>
          <p:cNvSpPr/>
          <p:nvPr/>
        </p:nvSpPr>
        <p:spPr bwMode="white">
          <a:xfrm>
            <a:off x="2423592" y="2979784"/>
            <a:ext cx="3096344" cy="466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16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808DC5-9F75-655C-8425-519D6DD021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/>
          <a:stretch/>
        </p:blipFill>
        <p:spPr>
          <a:xfrm>
            <a:off x="360000" y="1224000"/>
            <a:ext cx="10560536" cy="380739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E8447C-2C3B-EB92-9E80-B3C2D24006C9}"/>
              </a:ext>
            </a:extLst>
          </p:cNvPr>
          <p:cNvSpPr/>
          <p:nvPr/>
        </p:nvSpPr>
        <p:spPr bwMode="white">
          <a:xfrm>
            <a:off x="997934" y="4353885"/>
            <a:ext cx="3009834" cy="477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97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25CFB4-8E87-E8CA-D776-C3D4B905BB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8"/>
          <a:stretch/>
        </p:blipFill>
        <p:spPr>
          <a:xfrm>
            <a:off x="360000" y="1224000"/>
            <a:ext cx="10776560" cy="38621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66A437-B565-A016-3D2B-C96E8821337B}"/>
              </a:ext>
            </a:extLst>
          </p:cNvPr>
          <p:cNvSpPr/>
          <p:nvPr/>
        </p:nvSpPr>
        <p:spPr bwMode="white">
          <a:xfrm>
            <a:off x="6834559" y="4390028"/>
            <a:ext cx="1781721" cy="467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57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8EAA5E-A9F3-8224-9837-0B176F547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0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AD8B5E-C03E-8A39-E409-FDEF4E7FF170}"/>
              </a:ext>
            </a:extLst>
          </p:cNvPr>
          <p:cNvSpPr/>
          <p:nvPr/>
        </p:nvSpPr>
        <p:spPr bwMode="white">
          <a:xfrm>
            <a:off x="10300352" y="3773774"/>
            <a:ext cx="333249" cy="39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403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9AA8B6-FBD1-0682-2DB4-B8AD505487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632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1455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CD295F-7E61-592E-F571-4230CBD6BF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57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D2FE6C-0143-E670-33F3-B3219FE3EE44}"/>
              </a:ext>
            </a:extLst>
          </p:cNvPr>
          <p:cNvSpPr/>
          <p:nvPr/>
        </p:nvSpPr>
        <p:spPr bwMode="white">
          <a:xfrm>
            <a:off x="10271788" y="4834214"/>
            <a:ext cx="428463" cy="3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93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4EA025-0AC7-52DC-51B1-9853DC98CF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66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354B92-7316-C793-796A-21992304E958}"/>
              </a:ext>
            </a:extLst>
          </p:cNvPr>
          <p:cNvSpPr/>
          <p:nvPr/>
        </p:nvSpPr>
        <p:spPr bwMode="white">
          <a:xfrm>
            <a:off x="7510579" y="3801537"/>
            <a:ext cx="552240" cy="391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339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E810D2-E6EC-914E-4889-F0A5475D45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3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4249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27681D-B696-BCEC-C9EF-04ACDC2D77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5473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74AE7B-3B5F-5197-9F41-B70941C1B760}"/>
              </a:ext>
            </a:extLst>
          </p:cNvPr>
          <p:cNvSpPr/>
          <p:nvPr/>
        </p:nvSpPr>
        <p:spPr bwMode="white">
          <a:xfrm>
            <a:off x="10221068" y="1462519"/>
            <a:ext cx="371335" cy="391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166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2025-01-07T18:40:08Z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