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6" r:id="rId3"/>
    <p:sldId id="355" r:id="rId4"/>
    <p:sldId id="354" r:id="rId5"/>
    <p:sldId id="352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26" autoAdjust="0"/>
    <p:restoredTop sz="94660"/>
  </p:normalViewPr>
  <p:slideViewPr>
    <p:cSldViewPr showGuides="1">
      <p:cViewPr varScale="1">
        <p:scale>
          <a:sx n="72" d="100"/>
          <a:sy n="72" d="100"/>
        </p:scale>
        <p:origin x="26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C118A2-2CB9-13B8-0DCB-2116A4EF4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2252662"/>
            <a:ext cx="94773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64F5B-450A-BE38-9242-8B5E3D9CF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B4BF2-DFCB-992B-2C43-8B06FCBB0F0A}"/>
              </a:ext>
            </a:extLst>
          </p:cNvPr>
          <p:cNvSpPr/>
          <p:nvPr/>
        </p:nvSpPr>
        <p:spPr bwMode="white">
          <a:xfrm>
            <a:off x="5825288" y="4247116"/>
            <a:ext cx="1782879" cy="46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020CF-EE3F-7AB0-4A29-27E28A9D236A}"/>
              </a:ext>
            </a:extLst>
          </p:cNvPr>
          <p:cNvSpPr/>
          <p:nvPr/>
        </p:nvSpPr>
        <p:spPr bwMode="white">
          <a:xfrm>
            <a:off x="5825289" y="5219854"/>
            <a:ext cx="1085440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20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C4AD7-6E8E-CD99-22BC-794D4AC23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647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BD0EA-A126-0C20-0D31-5F8BA86377E8}"/>
              </a:ext>
            </a:extLst>
          </p:cNvPr>
          <p:cNvSpPr/>
          <p:nvPr/>
        </p:nvSpPr>
        <p:spPr bwMode="white">
          <a:xfrm>
            <a:off x="7176120" y="4896951"/>
            <a:ext cx="2387970" cy="4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7C9F58E-2E65-414C-C7FC-459275A95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858699"/>
            <a:ext cx="6624736" cy="1786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2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46396-E7BB-B02E-C2CA-B149A837C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3EEBB-A480-0AD4-BD66-BAB9DF36C5F1}"/>
              </a:ext>
            </a:extLst>
          </p:cNvPr>
          <p:cNvSpPr/>
          <p:nvPr/>
        </p:nvSpPr>
        <p:spPr bwMode="white">
          <a:xfrm>
            <a:off x="893198" y="4178794"/>
            <a:ext cx="5274810" cy="4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790F57-C108-A62A-9F13-A38346B77EE2}"/>
              </a:ext>
            </a:extLst>
          </p:cNvPr>
          <p:cNvSpPr/>
          <p:nvPr/>
        </p:nvSpPr>
        <p:spPr bwMode="white">
          <a:xfrm>
            <a:off x="893198" y="5065233"/>
            <a:ext cx="4360806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A8F9A4-5433-9BCE-78EA-67AC72BCC580}"/>
              </a:ext>
            </a:extLst>
          </p:cNvPr>
          <p:cNvSpPr/>
          <p:nvPr/>
        </p:nvSpPr>
        <p:spPr bwMode="white">
          <a:xfrm>
            <a:off x="912241" y="5951671"/>
            <a:ext cx="6731637" cy="4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80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5322F-EE4F-308D-63EE-6D916EB78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74" y="1224000"/>
            <a:ext cx="11340000" cy="451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ED22E-2207-9186-6971-F84414F91E44}"/>
              </a:ext>
            </a:extLst>
          </p:cNvPr>
          <p:cNvSpPr/>
          <p:nvPr/>
        </p:nvSpPr>
        <p:spPr bwMode="white">
          <a:xfrm>
            <a:off x="827288" y="3293083"/>
            <a:ext cx="5342038" cy="4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CE332E-21D6-C029-4819-581DD521AB58}"/>
              </a:ext>
            </a:extLst>
          </p:cNvPr>
          <p:cNvSpPr/>
          <p:nvPr/>
        </p:nvSpPr>
        <p:spPr bwMode="white">
          <a:xfrm>
            <a:off x="827288" y="4170298"/>
            <a:ext cx="5126014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7FB94A-5D43-F655-8A8F-C5D942A78968}"/>
              </a:ext>
            </a:extLst>
          </p:cNvPr>
          <p:cNvSpPr/>
          <p:nvPr/>
        </p:nvSpPr>
        <p:spPr bwMode="white">
          <a:xfrm>
            <a:off x="827288" y="5057048"/>
            <a:ext cx="6998222" cy="4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9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459C1-3E9B-4A7E-F4E2-8D19EADF3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78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FFD63C-42DE-FB0C-D328-A21A79AFC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31826"/>
            <a:ext cx="11340000" cy="293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4D67C-1A31-7279-8C26-B2622A8CBA1E}"/>
              </a:ext>
            </a:extLst>
          </p:cNvPr>
          <p:cNvSpPr/>
          <p:nvPr/>
        </p:nvSpPr>
        <p:spPr bwMode="white">
          <a:xfrm>
            <a:off x="9214911" y="5189404"/>
            <a:ext cx="1209219" cy="46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65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72386-424B-A310-3701-E807F05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2B841F-3FE0-3FE7-3E24-7DE497EEFBEF}"/>
              </a:ext>
            </a:extLst>
          </p:cNvPr>
          <p:cNvSpPr/>
          <p:nvPr/>
        </p:nvSpPr>
        <p:spPr bwMode="white">
          <a:xfrm>
            <a:off x="10271788" y="4558593"/>
            <a:ext cx="428463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62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D09F4-2016-6215-EA2B-83827EF74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7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26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843D6-1978-16E9-EB86-061F4D5FC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09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6CE35-BEAC-2FDA-7086-F2F84DDE78C1}"/>
              </a:ext>
            </a:extLst>
          </p:cNvPr>
          <p:cNvSpPr/>
          <p:nvPr/>
        </p:nvSpPr>
        <p:spPr bwMode="white">
          <a:xfrm>
            <a:off x="1703512" y="4077072"/>
            <a:ext cx="277925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93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D0755-6268-D9FC-4D3D-4940D4842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05CE64-FC7A-E700-E06E-FC2B78379137}"/>
              </a:ext>
            </a:extLst>
          </p:cNvPr>
          <p:cNvSpPr/>
          <p:nvPr/>
        </p:nvSpPr>
        <p:spPr bwMode="white">
          <a:xfrm>
            <a:off x="8338942" y="3147856"/>
            <a:ext cx="1266347" cy="4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5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75926-4844-57B3-6497-52337FB95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90000"/>
            <a:ext cx="1053491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716CB-8374-F735-F9C3-43A19D7F835D}"/>
              </a:ext>
            </a:extLst>
          </p:cNvPr>
          <p:cNvSpPr/>
          <p:nvPr/>
        </p:nvSpPr>
        <p:spPr bwMode="white">
          <a:xfrm>
            <a:off x="8665867" y="4563152"/>
            <a:ext cx="181331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92801-4D07-D3F5-87E4-AC70305C7027}"/>
              </a:ext>
            </a:extLst>
          </p:cNvPr>
          <p:cNvSpPr/>
          <p:nvPr/>
        </p:nvSpPr>
        <p:spPr bwMode="white">
          <a:xfrm>
            <a:off x="1200316" y="6220751"/>
            <a:ext cx="18575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9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9869E-8A72-5D9D-03BA-87C27D5CD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7914"/>
            <a:ext cx="11340000" cy="134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09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7D525-6D04-6CDC-BD08-CA3CC7973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6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FEDD3-818A-86DD-835F-DA6CF92A0299}"/>
              </a:ext>
            </a:extLst>
          </p:cNvPr>
          <p:cNvSpPr/>
          <p:nvPr/>
        </p:nvSpPr>
        <p:spPr bwMode="white">
          <a:xfrm>
            <a:off x="1169318" y="4073324"/>
            <a:ext cx="5358729" cy="4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1B57D0-C5E1-A1A1-1239-94BF25C48613}"/>
              </a:ext>
            </a:extLst>
          </p:cNvPr>
          <p:cNvSpPr/>
          <p:nvPr/>
        </p:nvSpPr>
        <p:spPr bwMode="white">
          <a:xfrm>
            <a:off x="1151232" y="4921451"/>
            <a:ext cx="4512719" cy="4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3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FF370-8271-8BAF-12DB-45CCF4518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46" y="1224000"/>
            <a:ext cx="11340000" cy="32047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5CA19E-9F8B-3A10-7153-7800B1259183}"/>
              </a:ext>
            </a:extLst>
          </p:cNvPr>
          <p:cNvSpPr/>
          <p:nvPr/>
        </p:nvSpPr>
        <p:spPr bwMode="white">
          <a:xfrm>
            <a:off x="838360" y="2320875"/>
            <a:ext cx="7398136" cy="4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EB05D7-9364-C992-16E6-2A27DB2B8CC6}"/>
              </a:ext>
            </a:extLst>
          </p:cNvPr>
          <p:cNvSpPr/>
          <p:nvPr/>
        </p:nvSpPr>
        <p:spPr bwMode="white">
          <a:xfrm>
            <a:off x="1800022" y="3160222"/>
            <a:ext cx="8197934" cy="113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16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22D9C-9175-B23A-0C1A-BCA55FD06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04285-B5AB-1FFC-41F6-2C89F3CBB497}"/>
              </a:ext>
            </a:extLst>
          </p:cNvPr>
          <p:cNvSpPr/>
          <p:nvPr/>
        </p:nvSpPr>
        <p:spPr bwMode="white">
          <a:xfrm>
            <a:off x="1169319" y="3912145"/>
            <a:ext cx="3913299" cy="125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1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D1EC9-C05C-A00C-F10B-D3382EE8F4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99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37BB3-CDEA-D422-6861-282E0F077595}"/>
              </a:ext>
            </a:extLst>
          </p:cNvPr>
          <p:cNvSpPr/>
          <p:nvPr/>
        </p:nvSpPr>
        <p:spPr bwMode="white">
          <a:xfrm>
            <a:off x="813914" y="2204739"/>
            <a:ext cx="5774086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6B2C63-25F0-BF9B-3E13-DC2BFBD7C68B}"/>
              </a:ext>
            </a:extLst>
          </p:cNvPr>
          <p:cNvSpPr/>
          <p:nvPr/>
        </p:nvSpPr>
        <p:spPr bwMode="white">
          <a:xfrm>
            <a:off x="813914" y="3014086"/>
            <a:ext cx="8740654" cy="43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0F7507-029C-B88F-32BE-B73AFAB126D6}"/>
              </a:ext>
            </a:extLst>
          </p:cNvPr>
          <p:cNvSpPr/>
          <p:nvPr/>
        </p:nvSpPr>
        <p:spPr bwMode="white">
          <a:xfrm>
            <a:off x="813914" y="3832956"/>
            <a:ext cx="2275617" cy="41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3179B7-00BE-A76B-BEFE-11DD10BCD0A6}"/>
              </a:ext>
            </a:extLst>
          </p:cNvPr>
          <p:cNvSpPr/>
          <p:nvPr/>
        </p:nvSpPr>
        <p:spPr bwMode="white">
          <a:xfrm>
            <a:off x="813914" y="4632782"/>
            <a:ext cx="5198022" cy="42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71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8E7B6-FED4-8EF3-3734-7779B9458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4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41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2FEA1-60D4-999A-13B8-4F130CB21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94" y="1372673"/>
            <a:ext cx="11340000" cy="536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936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49911-3DB8-C305-3BDA-B6BAAC659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51174"/>
            <a:ext cx="11340000" cy="235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270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8421D-9224-9534-3268-8BCC146BD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8069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111BC9-3059-22F5-D06E-0A1B5A1DEE3C}"/>
              </a:ext>
            </a:extLst>
          </p:cNvPr>
          <p:cNvSpPr/>
          <p:nvPr/>
        </p:nvSpPr>
        <p:spPr bwMode="white">
          <a:xfrm>
            <a:off x="813914" y="4265849"/>
            <a:ext cx="7286254" cy="112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6A3C0F-D47A-2F0D-E275-52ABD2AA85EB}"/>
              </a:ext>
            </a:extLst>
          </p:cNvPr>
          <p:cNvSpPr/>
          <p:nvPr/>
        </p:nvSpPr>
        <p:spPr bwMode="white">
          <a:xfrm>
            <a:off x="813914" y="5700858"/>
            <a:ext cx="7430270" cy="96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6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B9D17-DDCA-FBB8-64E2-79111F174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6426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BC63A1-DE83-3BDA-FE11-D7C73604E2D7}"/>
              </a:ext>
            </a:extLst>
          </p:cNvPr>
          <p:cNvSpPr/>
          <p:nvPr/>
        </p:nvSpPr>
        <p:spPr bwMode="white">
          <a:xfrm>
            <a:off x="813914" y="4645784"/>
            <a:ext cx="3253806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796579-EE12-1B51-4BA3-662B905927B4}"/>
              </a:ext>
            </a:extLst>
          </p:cNvPr>
          <p:cNvSpPr/>
          <p:nvPr/>
        </p:nvSpPr>
        <p:spPr bwMode="white">
          <a:xfrm>
            <a:off x="813914" y="5446425"/>
            <a:ext cx="3613846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C93DE1-98F7-96CB-D2A3-47A7193409E3}"/>
              </a:ext>
            </a:extLst>
          </p:cNvPr>
          <p:cNvSpPr/>
          <p:nvPr/>
        </p:nvSpPr>
        <p:spPr bwMode="white">
          <a:xfrm>
            <a:off x="813914" y="6256596"/>
            <a:ext cx="8438382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8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05B92-BA23-0C11-BAE4-144F2D887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2060848"/>
            <a:ext cx="10920576" cy="342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269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EEB89-02A3-AD9F-B03C-62FD5EDAC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5CD34-FFDB-18B1-BB8B-E29C96768B65}"/>
              </a:ext>
            </a:extLst>
          </p:cNvPr>
          <p:cNvSpPr/>
          <p:nvPr/>
        </p:nvSpPr>
        <p:spPr bwMode="white">
          <a:xfrm>
            <a:off x="10309874" y="2528693"/>
            <a:ext cx="371334" cy="38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6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FA59E-F687-DD60-A3D1-2AA12B96F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71C58-351B-2D6B-E095-33512DD2A9FB}"/>
              </a:ext>
            </a:extLst>
          </p:cNvPr>
          <p:cNvSpPr/>
          <p:nvPr/>
        </p:nvSpPr>
        <p:spPr bwMode="white">
          <a:xfrm>
            <a:off x="10271788" y="2425632"/>
            <a:ext cx="371334" cy="39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27143C-D04A-0CD1-BCAB-D36741D63D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6"/>
          <a:stretch/>
        </p:blipFill>
        <p:spPr>
          <a:xfrm>
            <a:off x="3827748" y="4867043"/>
            <a:ext cx="4536504" cy="185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74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C586B-00A8-BD6D-7736-D8B228CEB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4660"/>
            <a:ext cx="11340000" cy="264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6B0AF0-0D59-1EEF-FF40-F565DDD2B4AC}"/>
              </a:ext>
            </a:extLst>
          </p:cNvPr>
          <p:cNvSpPr/>
          <p:nvPr/>
        </p:nvSpPr>
        <p:spPr bwMode="white">
          <a:xfrm>
            <a:off x="10243224" y="2808414"/>
            <a:ext cx="428463" cy="38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6E7B16-4369-A60A-CF91-41C9708B8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0"/>
          <a:stretch/>
        </p:blipFill>
        <p:spPr>
          <a:xfrm>
            <a:off x="2003864" y="3400660"/>
            <a:ext cx="8184272" cy="348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1D4CC-152C-400C-B7EA-61AE3876D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6DF34-F4AB-92DF-7C36-83AAAA29ED2F}"/>
              </a:ext>
            </a:extLst>
          </p:cNvPr>
          <p:cNvSpPr/>
          <p:nvPr/>
        </p:nvSpPr>
        <p:spPr bwMode="white">
          <a:xfrm>
            <a:off x="2530881" y="2434722"/>
            <a:ext cx="1152090" cy="4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61DC0B-4C31-D3C0-95C2-E4023B3F3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6345"/>
          <a:stretch/>
        </p:blipFill>
        <p:spPr>
          <a:xfrm>
            <a:off x="4187788" y="3305765"/>
            <a:ext cx="3816424" cy="214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8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04D6B-6737-0449-EC2E-2B7AFE24F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677F0-B677-769E-60B9-027DDC9065AA}"/>
              </a:ext>
            </a:extLst>
          </p:cNvPr>
          <p:cNvSpPr/>
          <p:nvPr/>
        </p:nvSpPr>
        <p:spPr bwMode="white">
          <a:xfrm>
            <a:off x="10309874" y="4313514"/>
            <a:ext cx="361813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40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22AE9-CF01-055F-B0C8-495497EA0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7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D4E2E-CB09-03BF-7741-0B442ADB0605}"/>
              </a:ext>
            </a:extLst>
          </p:cNvPr>
          <p:cNvSpPr/>
          <p:nvPr/>
        </p:nvSpPr>
        <p:spPr bwMode="white">
          <a:xfrm>
            <a:off x="10271788" y="3258541"/>
            <a:ext cx="371334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218CEF-5F4F-8DAB-8D44-4104C8A55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2471916" y="3857122"/>
            <a:ext cx="7248168" cy="301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11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0CBB0-100C-D489-04B5-C8E3A1E5A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86739"/>
            <a:ext cx="11340000" cy="1884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7F4C28-46B9-BBE0-99B0-CFF4C4EF39BB}"/>
              </a:ext>
            </a:extLst>
          </p:cNvPr>
          <p:cNvSpPr/>
          <p:nvPr/>
        </p:nvSpPr>
        <p:spPr bwMode="white">
          <a:xfrm>
            <a:off x="7752184" y="3156366"/>
            <a:ext cx="2433911" cy="45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1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