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52" r:id="rId3"/>
    <p:sldId id="351" r:id="rId4"/>
    <p:sldId id="350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77" autoAdjust="0"/>
    <p:restoredTop sz="94660"/>
  </p:normalViewPr>
  <p:slideViewPr>
    <p:cSldViewPr showGuides="1">
      <p:cViewPr varScale="1">
        <p:scale>
          <a:sx n="72" d="100"/>
          <a:sy n="72" d="100"/>
        </p:scale>
        <p:origin x="427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4FBAE0-168C-6C6D-195D-C54BFDC06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000" y="3092924"/>
            <a:ext cx="5400000" cy="6721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A32B4-9A7A-AF14-531E-F87017B37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8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E0558-6A36-6B28-8963-24932AC17DEF}"/>
              </a:ext>
            </a:extLst>
          </p:cNvPr>
          <p:cNvSpPr/>
          <p:nvPr/>
        </p:nvSpPr>
        <p:spPr bwMode="white">
          <a:xfrm>
            <a:off x="813914" y="2262487"/>
            <a:ext cx="7862318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169B00-87C5-E685-4047-D76778A83845}"/>
              </a:ext>
            </a:extLst>
          </p:cNvPr>
          <p:cNvSpPr/>
          <p:nvPr/>
        </p:nvSpPr>
        <p:spPr bwMode="white">
          <a:xfrm>
            <a:off x="2594418" y="3110427"/>
            <a:ext cx="3993582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D0FBEEA-9873-88AE-1BBB-D2C62D28B4F4}"/>
              </a:ext>
            </a:extLst>
          </p:cNvPr>
          <p:cNvSpPr/>
          <p:nvPr/>
        </p:nvSpPr>
        <p:spPr bwMode="white">
          <a:xfrm>
            <a:off x="2594418" y="4006003"/>
            <a:ext cx="790277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5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9A784-A12B-9CA8-C43F-044EA8F98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143453" cy="5733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39253-CFC5-C63C-D040-F43E5CE99355}"/>
              </a:ext>
            </a:extLst>
          </p:cNvPr>
          <p:cNvSpPr/>
          <p:nvPr/>
        </p:nvSpPr>
        <p:spPr bwMode="white">
          <a:xfrm>
            <a:off x="9175344" y="2132856"/>
            <a:ext cx="449048" cy="46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1ABE0-4621-95A7-12DD-55F42184DFF8}"/>
              </a:ext>
            </a:extLst>
          </p:cNvPr>
          <p:cNvSpPr/>
          <p:nvPr/>
        </p:nvSpPr>
        <p:spPr bwMode="white">
          <a:xfrm>
            <a:off x="7705445" y="6237312"/>
            <a:ext cx="1786969" cy="46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20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9B7DA-7F9C-6CF8-3481-C14561522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72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C72A41-0FB5-3F84-C660-2B140AB0CB41}"/>
              </a:ext>
            </a:extLst>
          </p:cNvPr>
          <p:cNvSpPr/>
          <p:nvPr/>
        </p:nvSpPr>
        <p:spPr bwMode="white">
          <a:xfrm>
            <a:off x="10309874" y="4813874"/>
            <a:ext cx="361813" cy="39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69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C75E7-53ED-107A-085F-7631B6731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53CD61-FB23-61E9-D69F-B4424324B675}"/>
              </a:ext>
            </a:extLst>
          </p:cNvPr>
          <p:cNvSpPr/>
          <p:nvPr/>
        </p:nvSpPr>
        <p:spPr bwMode="white">
          <a:xfrm>
            <a:off x="10290831" y="2979505"/>
            <a:ext cx="342770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70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04883-3A28-C365-6ACF-230F57669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0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04847-9205-56E2-A476-7AED1F8D5D68}"/>
              </a:ext>
            </a:extLst>
          </p:cNvPr>
          <p:cNvSpPr/>
          <p:nvPr/>
        </p:nvSpPr>
        <p:spPr bwMode="white">
          <a:xfrm>
            <a:off x="10728816" y="4263399"/>
            <a:ext cx="495113" cy="4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A5E5F-3B40-FAF8-227B-A7BD4C940334}"/>
              </a:ext>
            </a:extLst>
          </p:cNvPr>
          <p:cNvSpPr/>
          <p:nvPr/>
        </p:nvSpPr>
        <p:spPr bwMode="white">
          <a:xfrm>
            <a:off x="1245490" y="5085185"/>
            <a:ext cx="4634485" cy="55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69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26E62-497F-F519-6DE1-D6B8F6F00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6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98344F-68C5-A3CA-7F45-C48F4214F928}"/>
              </a:ext>
            </a:extLst>
          </p:cNvPr>
          <p:cNvSpPr/>
          <p:nvPr/>
        </p:nvSpPr>
        <p:spPr bwMode="white">
          <a:xfrm>
            <a:off x="1169319" y="3417236"/>
            <a:ext cx="7951017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610305-3ED5-EA64-BC95-A31444FA8279}"/>
              </a:ext>
            </a:extLst>
          </p:cNvPr>
          <p:cNvSpPr/>
          <p:nvPr/>
        </p:nvSpPr>
        <p:spPr bwMode="white">
          <a:xfrm>
            <a:off x="2927648" y="4323138"/>
            <a:ext cx="5688632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6A7B78-3FD0-905B-C20A-7BC6DE0224B0}"/>
              </a:ext>
            </a:extLst>
          </p:cNvPr>
          <p:cNvSpPr/>
          <p:nvPr/>
        </p:nvSpPr>
        <p:spPr bwMode="white">
          <a:xfrm>
            <a:off x="2783632" y="5238576"/>
            <a:ext cx="5112567" cy="4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08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3A7FB-4D9F-FC21-A639-FB28F2C46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366" y="1224000"/>
            <a:ext cx="11340000" cy="435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477A21-C38F-1C02-8F63-F458177A0F05}"/>
              </a:ext>
            </a:extLst>
          </p:cNvPr>
          <p:cNvSpPr/>
          <p:nvPr/>
        </p:nvSpPr>
        <p:spPr bwMode="white">
          <a:xfrm>
            <a:off x="834280" y="2281831"/>
            <a:ext cx="7142238" cy="4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C87F6C-AF0C-C683-693A-B3EA8ED4DE46}"/>
              </a:ext>
            </a:extLst>
          </p:cNvPr>
          <p:cNvSpPr/>
          <p:nvPr/>
        </p:nvSpPr>
        <p:spPr bwMode="white">
          <a:xfrm>
            <a:off x="2614784" y="3187183"/>
            <a:ext cx="2553422" cy="3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C810EB-09FD-93E4-0096-128C526AB028}"/>
              </a:ext>
            </a:extLst>
          </p:cNvPr>
          <p:cNvSpPr/>
          <p:nvPr/>
        </p:nvSpPr>
        <p:spPr bwMode="white">
          <a:xfrm>
            <a:off x="2614784" y="4137998"/>
            <a:ext cx="2818337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D8C43E-BDF6-5C22-960B-000894527F8F}"/>
              </a:ext>
            </a:extLst>
          </p:cNvPr>
          <p:cNvSpPr/>
          <p:nvPr/>
        </p:nvSpPr>
        <p:spPr bwMode="white">
          <a:xfrm>
            <a:off x="2614784" y="5052880"/>
            <a:ext cx="2228010" cy="35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B0A62-76B2-97BB-01C7-84ECB89D4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48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3A381-EB51-602A-76AB-FB3850CC6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30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807D25-801E-7535-52EA-5AC0D9499EF1}"/>
              </a:ext>
            </a:extLst>
          </p:cNvPr>
          <p:cNvSpPr/>
          <p:nvPr/>
        </p:nvSpPr>
        <p:spPr bwMode="white">
          <a:xfrm>
            <a:off x="6491788" y="1556792"/>
            <a:ext cx="485591" cy="28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EE40A7-B05C-B5B3-DF9F-DF724C948392}"/>
              </a:ext>
            </a:extLst>
          </p:cNvPr>
          <p:cNvSpPr/>
          <p:nvPr/>
        </p:nvSpPr>
        <p:spPr bwMode="white">
          <a:xfrm>
            <a:off x="4320906" y="2376321"/>
            <a:ext cx="4511398" cy="62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91877B-6F51-4B61-6F45-3CC2CBCB0EE3}"/>
              </a:ext>
            </a:extLst>
          </p:cNvPr>
          <p:cNvSpPr/>
          <p:nvPr/>
        </p:nvSpPr>
        <p:spPr bwMode="white">
          <a:xfrm>
            <a:off x="321914" y="4395262"/>
            <a:ext cx="6926214" cy="42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B51580E-7CFC-BD49-016A-704E9031A689}"/>
              </a:ext>
            </a:extLst>
          </p:cNvPr>
          <p:cNvSpPr/>
          <p:nvPr/>
        </p:nvSpPr>
        <p:spPr bwMode="white">
          <a:xfrm>
            <a:off x="2816523" y="5299976"/>
            <a:ext cx="3999557" cy="38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E48DB87-14A0-D2EB-0635-D71BB1428E8A}"/>
              </a:ext>
            </a:extLst>
          </p:cNvPr>
          <p:cNvSpPr/>
          <p:nvPr/>
        </p:nvSpPr>
        <p:spPr bwMode="white">
          <a:xfrm>
            <a:off x="2816522" y="6214214"/>
            <a:ext cx="2343373" cy="38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43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6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1A782-23FC-1D95-E7D9-0384B7C60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460202-6680-E7F0-32ED-0179EB148EB0}"/>
              </a:ext>
            </a:extLst>
          </p:cNvPr>
          <p:cNvSpPr/>
          <p:nvPr/>
        </p:nvSpPr>
        <p:spPr bwMode="white">
          <a:xfrm>
            <a:off x="1169319" y="3359828"/>
            <a:ext cx="9103145" cy="4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5CDD7A-6498-104C-EA8A-00934481F5E8}"/>
              </a:ext>
            </a:extLst>
          </p:cNvPr>
          <p:cNvSpPr/>
          <p:nvPr/>
        </p:nvSpPr>
        <p:spPr bwMode="white">
          <a:xfrm>
            <a:off x="1178841" y="4275183"/>
            <a:ext cx="7950377" cy="4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DD4821-919F-070B-AE22-FCD183AD5C53}"/>
              </a:ext>
            </a:extLst>
          </p:cNvPr>
          <p:cNvSpPr/>
          <p:nvPr/>
        </p:nvSpPr>
        <p:spPr bwMode="white">
          <a:xfrm>
            <a:off x="1178841" y="5181003"/>
            <a:ext cx="4413103" cy="4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8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A4647-C8B4-3835-ADFE-C56487189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6827"/>
            <a:ext cx="11340000" cy="142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92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221EA-3A7A-C0A2-0D31-A32B1B09E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656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5CEB5-31B8-837E-409F-05EDD66AFE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1103764" y="1224000"/>
            <a:ext cx="9984472" cy="47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014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2DC25-BD59-F083-9CC2-A8B5D242A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139768" y="1700808"/>
            <a:ext cx="9912464" cy="39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1823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2ABB2-6C2E-0570-066C-FCC62793D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139768" y="2132856"/>
            <a:ext cx="9912464" cy="293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7428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21011-FD94-AFA1-BD2D-237557DCB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6585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33AE8-3C13-EC3C-6DF1-1B5B308D3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93" y="1224000"/>
            <a:ext cx="11340000" cy="5045478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26316B1-97DC-E533-DDCB-E7927714D1C7}"/>
              </a:ext>
            </a:extLst>
          </p:cNvPr>
          <p:cNvSpPr/>
          <p:nvPr/>
        </p:nvSpPr>
        <p:spPr bwMode="white">
          <a:xfrm>
            <a:off x="3140109" y="3789040"/>
            <a:ext cx="540060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124EF06-9D09-8869-3BD0-EAD7485EC6FE}"/>
              </a:ext>
            </a:extLst>
          </p:cNvPr>
          <p:cNvSpPr/>
          <p:nvPr/>
        </p:nvSpPr>
        <p:spPr bwMode="white">
          <a:xfrm>
            <a:off x="3284125" y="5182172"/>
            <a:ext cx="20162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4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B21D1-1DFD-1849-34D5-F6DAF7F87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514086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5887D5-4B0C-3A37-3209-B03103B0D9D8}"/>
              </a:ext>
            </a:extLst>
          </p:cNvPr>
          <p:cNvSpPr/>
          <p:nvPr/>
        </p:nvSpPr>
        <p:spPr bwMode="white">
          <a:xfrm>
            <a:off x="2594418" y="3338192"/>
            <a:ext cx="6225830" cy="3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E638F05-BC91-B86B-7663-5A3147210F44}"/>
              </a:ext>
            </a:extLst>
          </p:cNvPr>
          <p:cNvSpPr/>
          <p:nvPr/>
        </p:nvSpPr>
        <p:spPr bwMode="white">
          <a:xfrm>
            <a:off x="2594418" y="4223867"/>
            <a:ext cx="4353622" cy="3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4337AA2-96CF-8007-9311-D096D60930CF}"/>
              </a:ext>
            </a:extLst>
          </p:cNvPr>
          <p:cNvSpPr/>
          <p:nvPr/>
        </p:nvSpPr>
        <p:spPr bwMode="white">
          <a:xfrm>
            <a:off x="2594418" y="5128589"/>
            <a:ext cx="1847153" cy="3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1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E1BB5-55CE-B6D3-68AC-FC85720C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" r="3589"/>
          <a:stretch/>
        </p:blipFill>
        <p:spPr>
          <a:xfrm>
            <a:off x="1145802" y="1340768"/>
            <a:ext cx="9900397" cy="531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73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0A608-EF8A-D5B0-039F-B8A769BAE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4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943308-273F-71F4-D909-C1C80075D7B3}"/>
              </a:ext>
            </a:extLst>
          </p:cNvPr>
          <p:cNvSpPr/>
          <p:nvPr/>
        </p:nvSpPr>
        <p:spPr bwMode="white">
          <a:xfrm>
            <a:off x="10271788" y="3472243"/>
            <a:ext cx="428463" cy="3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1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92C2A-96F7-D72F-7C4D-1C9B60D2B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E9AC46-B115-79F5-E23C-6C4363CCCDBD}"/>
              </a:ext>
            </a:extLst>
          </p:cNvPr>
          <p:cNvSpPr/>
          <p:nvPr/>
        </p:nvSpPr>
        <p:spPr bwMode="white">
          <a:xfrm>
            <a:off x="1483526" y="4293181"/>
            <a:ext cx="5274861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1EAA61-28B4-3AA1-9475-ADADCB0D5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/>
        </p:blipFill>
        <p:spPr>
          <a:xfrm>
            <a:off x="4079776" y="4978453"/>
            <a:ext cx="4032448" cy="191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0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80280-7C39-8242-6B21-40D93EBD0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1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5A7EAB-DE52-FAB6-5BFA-8422D0CB9291}"/>
              </a:ext>
            </a:extLst>
          </p:cNvPr>
          <p:cNvSpPr/>
          <p:nvPr/>
        </p:nvSpPr>
        <p:spPr bwMode="white">
          <a:xfrm>
            <a:off x="10309874" y="2597314"/>
            <a:ext cx="371334" cy="38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5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8F1CE-C987-FDA1-BD01-0471EDE49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81261"/>
            <a:ext cx="11340000" cy="1895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ED3A71-4D7F-8F64-2098-1C1260546E4D}"/>
              </a:ext>
            </a:extLst>
          </p:cNvPr>
          <p:cNvSpPr/>
          <p:nvPr/>
        </p:nvSpPr>
        <p:spPr bwMode="white">
          <a:xfrm>
            <a:off x="5949068" y="3719513"/>
            <a:ext cx="323727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0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69509-8A93-428F-518A-FAC286DD3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3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7B9082-76C1-A9C3-41C2-32747E8E913D}"/>
              </a:ext>
            </a:extLst>
          </p:cNvPr>
          <p:cNvSpPr/>
          <p:nvPr/>
        </p:nvSpPr>
        <p:spPr bwMode="white">
          <a:xfrm>
            <a:off x="893198" y="3319482"/>
            <a:ext cx="4698746" cy="54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D72328-5391-32F1-0AC5-2A66A9A98C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02" y="3957652"/>
            <a:ext cx="11340000" cy="265147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8FBE42-C016-86C7-5ABB-BFD737E2B1A9}"/>
              </a:ext>
            </a:extLst>
          </p:cNvPr>
          <p:cNvSpPr/>
          <p:nvPr/>
        </p:nvSpPr>
        <p:spPr bwMode="white">
          <a:xfrm>
            <a:off x="839416" y="5586588"/>
            <a:ext cx="469396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6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F4863-1297-4456-CBE7-484A35C15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654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A6F1A-1BD9-0F0D-556B-99D8B9E5CACA}"/>
              </a:ext>
            </a:extLst>
          </p:cNvPr>
          <p:cNvSpPr/>
          <p:nvPr/>
        </p:nvSpPr>
        <p:spPr bwMode="white">
          <a:xfrm>
            <a:off x="813914" y="2333331"/>
            <a:ext cx="4045894" cy="42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87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73A9A-11CE-79A4-0FCD-9EE345F7C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973BBA-48AD-C11C-1AA3-3F86471F70CE}"/>
              </a:ext>
            </a:extLst>
          </p:cNvPr>
          <p:cNvSpPr/>
          <p:nvPr/>
        </p:nvSpPr>
        <p:spPr bwMode="white">
          <a:xfrm>
            <a:off x="931284" y="4387791"/>
            <a:ext cx="6028812" cy="41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DA0882-87A9-7BB2-B6C1-CF21116CDF46}"/>
              </a:ext>
            </a:extLst>
          </p:cNvPr>
          <p:cNvSpPr/>
          <p:nvPr/>
        </p:nvSpPr>
        <p:spPr bwMode="white">
          <a:xfrm>
            <a:off x="2423592" y="5283563"/>
            <a:ext cx="2363863" cy="34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255EF7-36D8-1104-2D1F-C368E6F77BE1}"/>
              </a:ext>
            </a:extLst>
          </p:cNvPr>
          <p:cNvSpPr/>
          <p:nvPr/>
        </p:nvSpPr>
        <p:spPr bwMode="white">
          <a:xfrm>
            <a:off x="2683224" y="6131688"/>
            <a:ext cx="1513904" cy="35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36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