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7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0C3003-83BD-DA21-FDDB-0A1858001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40178"/>
            <a:ext cx="11520000" cy="7776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043E7-9376-EA71-A8B0-63C744351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08" y="980728"/>
            <a:ext cx="102557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B630F-7B66-031B-15F8-6992A9F2F8B9}"/>
              </a:ext>
            </a:extLst>
          </p:cNvPr>
          <p:cNvSpPr/>
          <p:nvPr/>
        </p:nvSpPr>
        <p:spPr bwMode="white">
          <a:xfrm>
            <a:off x="933662" y="2695459"/>
            <a:ext cx="6922573" cy="42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E56ACD-F940-B76D-0B2C-2024F66A0F12}"/>
              </a:ext>
            </a:extLst>
          </p:cNvPr>
          <p:cNvSpPr/>
          <p:nvPr/>
        </p:nvSpPr>
        <p:spPr bwMode="white">
          <a:xfrm>
            <a:off x="933663" y="3600216"/>
            <a:ext cx="2818117" cy="41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A7BC15-D96C-0CA6-405F-E121424051DF}"/>
              </a:ext>
            </a:extLst>
          </p:cNvPr>
          <p:cNvSpPr/>
          <p:nvPr/>
        </p:nvSpPr>
        <p:spPr bwMode="white">
          <a:xfrm>
            <a:off x="933663" y="4487741"/>
            <a:ext cx="7714661" cy="4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366EFE7-96ED-E59E-AE36-D74771B40810}"/>
              </a:ext>
            </a:extLst>
          </p:cNvPr>
          <p:cNvSpPr/>
          <p:nvPr/>
        </p:nvSpPr>
        <p:spPr bwMode="white">
          <a:xfrm>
            <a:off x="933663" y="5401115"/>
            <a:ext cx="4546309" cy="4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3C51F83-2D78-1DDF-80C4-DE8692BD78A3}"/>
              </a:ext>
            </a:extLst>
          </p:cNvPr>
          <p:cNvSpPr/>
          <p:nvPr/>
        </p:nvSpPr>
        <p:spPr bwMode="white">
          <a:xfrm>
            <a:off x="933663" y="6297256"/>
            <a:ext cx="4331367" cy="4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3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22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EE094-3FED-BFE7-4856-F302BDB5D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BB66C-585D-0A40-7E45-D366343C615E}"/>
              </a:ext>
            </a:extLst>
          </p:cNvPr>
          <p:cNvSpPr/>
          <p:nvPr/>
        </p:nvSpPr>
        <p:spPr bwMode="white">
          <a:xfrm>
            <a:off x="931284" y="4190256"/>
            <a:ext cx="6244836" cy="4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3A75B9-CC97-73FF-3869-53C61559CD17}"/>
              </a:ext>
            </a:extLst>
          </p:cNvPr>
          <p:cNvSpPr/>
          <p:nvPr/>
        </p:nvSpPr>
        <p:spPr bwMode="white">
          <a:xfrm>
            <a:off x="921762" y="5172649"/>
            <a:ext cx="10070781" cy="4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88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295DB-62A5-8487-1A48-CC2EA28A2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69" y="1224000"/>
            <a:ext cx="11340000" cy="491010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73D673-C140-9CDB-8282-1650FD664978}"/>
              </a:ext>
            </a:extLst>
          </p:cNvPr>
          <p:cNvSpPr/>
          <p:nvPr/>
        </p:nvSpPr>
        <p:spPr bwMode="white">
          <a:xfrm>
            <a:off x="801183" y="2492897"/>
            <a:ext cx="4765974" cy="55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CE33618-ADC0-2A18-E407-87CCA50E71E7}"/>
              </a:ext>
            </a:extLst>
          </p:cNvPr>
          <p:cNvSpPr/>
          <p:nvPr/>
        </p:nvSpPr>
        <p:spPr bwMode="white">
          <a:xfrm>
            <a:off x="801183" y="3521737"/>
            <a:ext cx="10670630" cy="177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5862597-6756-B96C-3F8C-B7CD33C4DC00}"/>
              </a:ext>
            </a:extLst>
          </p:cNvPr>
          <p:cNvSpPr/>
          <p:nvPr/>
        </p:nvSpPr>
        <p:spPr bwMode="white">
          <a:xfrm>
            <a:off x="801183" y="5533449"/>
            <a:ext cx="8222358" cy="4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2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003D9-E76D-EBD8-B595-4F4983347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99181"/>
            <a:ext cx="11340000" cy="265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36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BBEB5-F6FB-1121-EE5F-C155C4467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106263" cy="5868000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EC4296B-C168-F3B1-659E-26BE2160E1E4}"/>
              </a:ext>
            </a:extLst>
          </p:cNvPr>
          <p:cNvSpPr/>
          <p:nvPr/>
        </p:nvSpPr>
        <p:spPr bwMode="white">
          <a:xfrm>
            <a:off x="2614976" y="2537656"/>
            <a:ext cx="4896543" cy="115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FE79F0EB-4BF6-D497-6E84-711C6B6CCFD3}"/>
              </a:ext>
            </a:extLst>
          </p:cNvPr>
          <p:cNvSpPr/>
          <p:nvPr/>
        </p:nvSpPr>
        <p:spPr bwMode="white">
          <a:xfrm>
            <a:off x="2470960" y="4048969"/>
            <a:ext cx="4104455" cy="115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8A788263-ECC5-EF1B-8549-DC69487892CC}"/>
              </a:ext>
            </a:extLst>
          </p:cNvPr>
          <p:cNvSpPr/>
          <p:nvPr/>
        </p:nvSpPr>
        <p:spPr bwMode="white">
          <a:xfrm>
            <a:off x="2758992" y="5778016"/>
            <a:ext cx="1656183" cy="99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5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FE4B3-4588-B121-FBC3-25514B966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164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ABABF6-0119-1CE7-E892-7BFB143705AE}"/>
              </a:ext>
            </a:extLst>
          </p:cNvPr>
          <p:cNvSpPr/>
          <p:nvPr/>
        </p:nvSpPr>
        <p:spPr bwMode="white">
          <a:xfrm>
            <a:off x="1026498" y="4725145"/>
            <a:ext cx="967801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37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E61F7-EB00-EF4F-F788-89786E7EC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998956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B5C14C5-96BE-3CEF-66F6-1220E8995BFE}"/>
              </a:ext>
            </a:extLst>
          </p:cNvPr>
          <p:cNvSpPr/>
          <p:nvPr/>
        </p:nvSpPr>
        <p:spPr bwMode="white">
          <a:xfrm>
            <a:off x="2470960" y="2609664"/>
            <a:ext cx="2520280" cy="101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07C8C2E-CF5C-E966-AD37-5F602DF37D91}"/>
              </a:ext>
            </a:extLst>
          </p:cNvPr>
          <p:cNvSpPr/>
          <p:nvPr/>
        </p:nvSpPr>
        <p:spPr bwMode="white">
          <a:xfrm>
            <a:off x="2470960" y="4049824"/>
            <a:ext cx="1152127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B97B5D0-DD50-094F-8203-73206C37B852}"/>
              </a:ext>
            </a:extLst>
          </p:cNvPr>
          <p:cNvSpPr/>
          <p:nvPr/>
        </p:nvSpPr>
        <p:spPr bwMode="white">
          <a:xfrm>
            <a:off x="730466" y="5626218"/>
            <a:ext cx="5772941" cy="101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3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9663C-3904-6F40-743B-6B9D47DA8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164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9E9170-F6F3-D182-16B0-426E0949FD82}"/>
              </a:ext>
            </a:extLst>
          </p:cNvPr>
          <p:cNvSpPr/>
          <p:nvPr/>
        </p:nvSpPr>
        <p:spPr bwMode="white">
          <a:xfrm>
            <a:off x="1083626" y="4725144"/>
            <a:ext cx="10124941" cy="135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42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3E3B7-02D9-29BA-1C7D-5F318B692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24000"/>
            <a:ext cx="11340000" cy="534850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CE5C02-F34B-8D5E-9797-936C6C683C6D}"/>
              </a:ext>
            </a:extLst>
          </p:cNvPr>
          <p:cNvSpPr/>
          <p:nvPr/>
        </p:nvSpPr>
        <p:spPr bwMode="white">
          <a:xfrm>
            <a:off x="2394374" y="3083106"/>
            <a:ext cx="2665994" cy="4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8C2156-66AA-541F-377C-5FAD2B4BBBD0}"/>
              </a:ext>
            </a:extLst>
          </p:cNvPr>
          <p:cNvSpPr/>
          <p:nvPr/>
        </p:nvSpPr>
        <p:spPr bwMode="white">
          <a:xfrm>
            <a:off x="585306" y="4017426"/>
            <a:ext cx="4475062" cy="56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4D1714-5521-9F9F-1A51-815AA347A185}"/>
              </a:ext>
            </a:extLst>
          </p:cNvPr>
          <p:cNvSpPr/>
          <p:nvPr/>
        </p:nvSpPr>
        <p:spPr bwMode="white">
          <a:xfrm>
            <a:off x="585306" y="4999415"/>
            <a:ext cx="3541838" cy="563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C6A2954-FD81-4780-E2B3-7A54FA5ABCA8}"/>
              </a:ext>
            </a:extLst>
          </p:cNvPr>
          <p:cNvSpPr/>
          <p:nvPr/>
        </p:nvSpPr>
        <p:spPr bwMode="white">
          <a:xfrm>
            <a:off x="585306" y="5962337"/>
            <a:ext cx="4549950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402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8415B-9C20-603B-A4D1-3FA72C950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93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12AF6-D738-43F9-48A1-7EC43889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61" y="1224000"/>
            <a:ext cx="11340000" cy="491010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3B954B-598D-82F1-15E0-CE7D6F4264ED}"/>
              </a:ext>
            </a:extLst>
          </p:cNvPr>
          <p:cNvSpPr/>
          <p:nvPr/>
        </p:nvSpPr>
        <p:spPr bwMode="white">
          <a:xfrm>
            <a:off x="814675" y="3464532"/>
            <a:ext cx="2605734" cy="4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1913DF-F8F7-BFC1-8634-52AA561287B1}"/>
              </a:ext>
            </a:extLst>
          </p:cNvPr>
          <p:cNvSpPr/>
          <p:nvPr/>
        </p:nvSpPr>
        <p:spPr bwMode="white">
          <a:xfrm>
            <a:off x="814675" y="4446553"/>
            <a:ext cx="9230470" cy="4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ED4BF98-1377-5DA2-698E-2409868CE577}"/>
              </a:ext>
            </a:extLst>
          </p:cNvPr>
          <p:cNvSpPr/>
          <p:nvPr/>
        </p:nvSpPr>
        <p:spPr bwMode="white">
          <a:xfrm>
            <a:off x="814675" y="5466710"/>
            <a:ext cx="6638182" cy="4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