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5" r:id="rId3"/>
    <p:sldId id="35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04" autoAdjust="0"/>
    <p:restoredTop sz="94660"/>
  </p:normalViewPr>
  <p:slideViewPr>
    <p:cSldViewPr showGuides="1">
      <p:cViewPr varScale="1">
        <p:scale>
          <a:sx n="72" d="100"/>
          <a:sy n="72" d="100"/>
        </p:scale>
        <p:origin x="41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7EFE705-AA72-1AD8-B970-2B316FD4B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3025063"/>
            <a:ext cx="5400000" cy="80787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1DF23-C31E-4B35-F62B-482785379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7914"/>
            <a:ext cx="11340000" cy="134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68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3BB99-D256-7C61-3670-DDF1935FD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73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1C8D5D-A779-5504-8899-2EEBC628D190}"/>
              </a:ext>
            </a:extLst>
          </p:cNvPr>
          <p:cNvSpPr/>
          <p:nvPr/>
        </p:nvSpPr>
        <p:spPr bwMode="white">
          <a:xfrm>
            <a:off x="10271788" y="5171682"/>
            <a:ext cx="361813" cy="4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3298B2-D903-49E6-3017-C2B94502E7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12"/>
          <a:stretch/>
        </p:blipFill>
        <p:spPr>
          <a:xfrm>
            <a:off x="5555940" y="4751925"/>
            <a:ext cx="1080120" cy="207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9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98A06-573F-F3F8-56EE-89F9929C8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01" y="1224000"/>
            <a:ext cx="11340000" cy="3834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D5F3B7-6ED4-A18C-F4CD-1E5F166036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12"/>
          <a:stretch/>
        </p:blipFill>
        <p:spPr>
          <a:xfrm>
            <a:off x="9408368" y="2101901"/>
            <a:ext cx="1080120" cy="207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20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13A89-E49D-3D89-9F33-56596A28E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5E216-AFC3-A022-E11F-7CCCE466B171}"/>
              </a:ext>
            </a:extLst>
          </p:cNvPr>
          <p:cNvSpPr/>
          <p:nvPr/>
        </p:nvSpPr>
        <p:spPr bwMode="white">
          <a:xfrm>
            <a:off x="10728816" y="3386455"/>
            <a:ext cx="523677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CA70B-9D6E-6B6A-BC1D-EA804E6727A5}"/>
              </a:ext>
            </a:extLst>
          </p:cNvPr>
          <p:cNvSpPr/>
          <p:nvPr/>
        </p:nvSpPr>
        <p:spPr bwMode="white">
          <a:xfrm>
            <a:off x="931284" y="4300974"/>
            <a:ext cx="2170881" cy="51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325B44-0D65-AFD3-316A-4938D1A9E1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0" t="29015" r="30834"/>
          <a:stretch/>
        </p:blipFill>
        <p:spPr>
          <a:xfrm>
            <a:off x="4619836" y="4221087"/>
            <a:ext cx="2952328" cy="264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4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0F0F3-4196-BBAC-BEC9-85E1472C5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98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D9E05-D97F-38F8-57C7-8D97A6AA7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2848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BAA89C-EF1C-68B5-D8AD-786620988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3" r="10684" b="2784"/>
          <a:stretch/>
        </p:blipFill>
        <p:spPr>
          <a:xfrm>
            <a:off x="6109073" y="4221088"/>
            <a:ext cx="5506809" cy="19966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63BE5E-DA2E-8330-D2C2-DC9FBCC3DA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39415" r="10829"/>
          <a:stretch/>
        </p:blipFill>
        <p:spPr>
          <a:xfrm>
            <a:off x="852000" y="4577636"/>
            <a:ext cx="4968552" cy="164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51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C5007-4E73-9E46-B9C7-35C02A57C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4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16E07-79FE-168D-E688-05E324ACC930}"/>
              </a:ext>
            </a:extLst>
          </p:cNvPr>
          <p:cNvSpPr/>
          <p:nvPr/>
        </p:nvSpPr>
        <p:spPr bwMode="white">
          <a:xfrm>
            <a:off x="2242125" y="3339085"/>
            <a:ext cx="2732644" cy="5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19D58A-BD02-5719-E207-20BE3C6515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3" r="10684" b="2784"/>
          <a:stretch/>
        </p:blipFill>
        <p:spPr>
          <a:xfrm>
            <a:off x="6109073" y="4221088"/>
            <a:ext cx="5506809" cy="199667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763272E-6E7B-59BE-F24F-1A35CDBB42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39415" r="10829"/>
          <a:stretch/>
        </p:blipFill>
        <p:spPr>
          <a:xfrm>
            <a:off x="852000" y="4577636"/>
            <a:ext cx="4968552" cy="164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0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BDA51-9538-AB64-95A5-646CAB074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E40B5EA-D19F-5695-286A-5A33C87E9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8" y="4293096"/>
            <a:ext cx="30194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6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6593D-9896-F6A1-D545-B00469AD0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759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7AC2E7F-87E3-6A65-6A73-4BFE5E255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8" y="4293096"/>
            <a:ext cx="30194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73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1083F-ABCE-2AE6-E86F-10C388B73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104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626125-A693-7456-0231-ED426C8E0F92}"/>
              </a:ext>
            </a:extLst>
          </p:cNvPr>
          <p:cNvSpPr/>
          <p:nvPr/>
        </p:nvSpPr>
        <p:spPr bwMode="white">
          <a:xfrm>
            <a:off x="321914" y="2425102"/>
            <a:ext cx="5774086" cy="138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6665F6-4EBB-90C1-82DD-E447821E3166}"/>
              </a:ext>
            </a:extLst>
          </p:cNvPr>
          <p:cNvSpPr/>
          <p:nvPr/>
        </p:nvSpPr>
        <p:spPr bwMode="white">
          <a:xfrm>
            <a:off x="321914" y="4150498"/>
            <a:ext cx="5702078" cy="158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C64AE3A-BDB4-FE84-C7AC-3EEA6F1A9F3F}"/>
              </a:ext>
            </a:extLst>
          </p:cNvPr>
          <p:cNvSpPr/>
          <p:nvPr/>
        </p:nvSpPr>
        <p:spPr bwMode="white">
          <a:xfrm>
            <a:off x="321914" y="5847296"/>
            <a:ext cx="6579293" cy="4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BE6CC07-C610-DE15-CE22-F9F5B9C0C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171717"/>
            <a:ext cx="4104456" cy="323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29A0B-7991-4A00-43AF-CA13073D8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41609"/>
            <a:ext cx="11340000" cy="257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62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4B789-44CF-9CA7-416C-9A0B94F31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7CD12-6D72-7EF4-8D15-D4FA8F9BD7FE}"/>
              </a:ext>
            </a:extLst>
          </p:cNvPr>
          <p:cNvSpPr/>
          <p:nvPr/>
        </p:nvSpPr>
        <p:spPr bwMode="white">
          <a:xfrm>
            <a:off x="7586750" y="3330235"/>
            <a:ext cx="342770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CE0CE6-4DDA-319D-9418-2AD04C189C2E}"/>
              </a:ext>
            </a:extLst>
          </p:cNvPr>
          <p:cNvSpPr/>
          <p:nvPr/>
        </p:nvSpPr>
        <p:spPr bwMode="white">
          <a:xfrm>
            <a:off x="5587254" y="4264222"/>
            <a:ext cx="314206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DDEAC0C-773E-AD64-AC5F-745D077559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913018"/>
            <a:ext cx="11340000" cy="175304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9356903-3E34-710E-0554-646A7E9D2C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5628480"/>
            <a:ext cx="1800199" cy="11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95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15473-DA6C-FEB1-BCD7-D150C918F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13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8BA1DC-4463-1D92-BC95-0A2FCB8F9C8B}"/>
              </a:ext>
            </a:extLst>
          </p:cNvPr>
          <p:cNvSpPr/>
          <p:nvPr/>
        </p:nvSpPr>
        <p:spPr bwMode="white">
          <a:xfrm>
            <a:off x="493298" y="4081034"/>
            <a:ext cx="8339005" cy="100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32D2924-48CB-6F73-7A7D-5D2E5854C8C1}"/>
              </a:ext>
            </a:extLst>
          </p:cNvPr>
          <p:cNvSpPr/>
          <p:nvPr/>
        </p:nvSpPr>
        <p:spPr bwMode="white">
          <a:xfrm>
            <a:off x="321914" y="5301208"/>
            <a:ext cx="7862318" cy="108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76CA5C2-3F2E-DC53-03B6-ECDE7F8CC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324" y="1392263"/>
            <a:ext cx="3930272" cy="258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4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933B5-35B1-2E7B-7E0B-8F28573AA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8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FC881DB-FDC9-2DFF-A0BE-648FB21DC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533970"/>
            <a:ext cx="3744416" cy="22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527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6E9B0-1D6B-1A3D-EA8C-B3FA91F70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774F3-08AA-A279-B6B2-4F39E665E3AE}"/>
              </a:ext>
            </a:extLst>
          </p:cNvPr>
          <p:cNvSpPr/>
          <p:nvPr/>
        </p:nvSpPr>
        <p:spPr bwMode="white">
          <a:xfrm>
            <a:off x="2787959" y="4271804"/>
            <a:ext cx="3956113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3BC63A-CECD-C5B1-F81E-A8F469019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1912" y="4495626"/>
            <a:ext cx="3744416" cy="22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59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C487E-164F-F655-C457-FBBF3F12D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293DA-747B-DEA7-041B-F84301658532}"/>
              </a:ext>
            </a:extLst>
          </p:cNvPr>
          <p:cNvSpPr/>
          <p:nvPr/>
        </p:nvSpPr>
        <p:spPr bwMode="white">
          <a:xfrm>
            <a:off x="2787959" y="4262279"/>
            <a:ext cx="2371937" cy="4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CEFC82-2296-9D9A-75D2-E7CC85357E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966" y="4437112"/>
            <a:ext cx="3744416" cy="22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4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41B2B-5241-CC25-F41E-FD8595417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7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085AE5B-0A6B-E71F-D90E-9F8F2BB6B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21088"/>
            <a:ext cx="3744416" cy="22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27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42A46-2B2C-1073-E658-D3CE2DBB1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0591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D6E5DE-C0CF-8416-5083-0EE8C1458E98}"/>
              </a:ext>
            </a:extLst>
          </p:cNvPr>
          <p:cNvSpPr/>
          <p:nvPr/>
        </p:nvSpPr>
        <p:spPr bwMode="white">
          <a:xfrm>
            <a:off x="813914" y="2329057"/>
            <a:ext cx="10094566" cy="40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0E9BDC-C284-E5EC-D76F-EE7A26BEEF2A}"/>
              </a:ext>
            </a:extLst>
          </p:cNvPr>
          <p:cNvSpPr/>
          <p:nvPr/>
        </p:nvSpPr>
        <p:spPr bwMode="white">
          <a:xfrm>
            <a:off x="813914" y="3195955"/>
            <a:ext cx="3973886" cy="4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407D61-C52E-BBBA-45B1-9D8DF180F587}"/>
              </a:ext>
            </a:extLst>
          </p:cNvPr>
          <p:cNvSpPr/>
          <p:nvPr/>
        </p:nvSpPr>
        <p:spPr bwMode="white">
          <a:xfrm>
            <a:off x="813914" y="4034276"/>
            <a:ext cx="10094566" cy="13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07EEC9-B8EA-CD38-74BD-B4F30B0E7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20" y="4733274"/>
            <a:ext cx="3240360" cy="190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3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8A9D1E-2C1C-48E5-92A7-A0D855A8D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0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8D2AB-D41F-4D0B-5A07-B577B1FB1C49}"/>
              </a:ext>
            </a:extLst>
          </p:cNvPr>
          <p:cNvSpPr/>
          <p:nvPr/>
        </p:nvSpPr>
        <p:spPr bwMode="white">
          <a:xfrm>
            <a:off x="10290831" y="3201719"/>
            <a:ext cx="333248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CC5820-7183-2012-39F1-CF37B3B8A5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/>
        </p:blipFill>
        <p:spPr>
          <a:xfrm>
            <a:off x="9235558" y="4433625"/>
            <a:ext cx="2592288" cy="236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7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9F8B0-E307-15D2-955E-A19E17644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3C155-8D11-9F1A-9245-8F4B901D77A9}"/>
              </a:ext>
            </a:extLst>
          </p:cNvPr>
          <p:cNvSpPr/>
          <p:nvPr/>
        </p:nvSpPr>
        <p:spPr bwMode="white">
          <a:xfrm>
            <a:off x="1416876" y="4352720"/>
            <a:ext cx="399899" cy="36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F55D9-D1AE-6CE3-1DF7-8190DF7F6E16}"/>
              </a:ext>
            </a:extLst>
          </p:cNvPr>
          <p:cNvSpPr/>
          <p:nvPr/>
        </p:nvSpPr>
        <p:spPr bwMode="white">
          <a:xfrm>
            <a:off x="4835062" y="4276409"/>
            <a:ext cx="2742165" cy="50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85F215-A70C-FC96-0A7A-98D1A8F0FE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9788"/>
          <a:stretch/>
        </p:blipFill>
        <p:spPr>
          <a:xfrm>
            <a:off x="8400256" y="4556020"/>
            <a:ext cx="3096344" cy="220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4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C4D0D-CC2A-3099-6604-D73C70A4F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02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AD0B2-D96A-D47B-5685-13E09217607A}"/>
              </a:ext>
            </a:extLst>
          </p:cNvPr>
          <p:cNvSpPr/>
          <p:nvPr/>
        </p:nvSpPr>
        <p:spPr bwMode="white">
          <a:xfrm>
            <a:off x="10309874" y="4348105"/>
            <a:ext cx="371334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2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D61BC-D1F8-7361-8EBF-C00A0C641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75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8629F-B851-DC82-0A08-B929965A0151}"/>
              </a:ext>
            </a:extLst>
          </p:cNvPr>
          <p:cNvSpPr/>
          <p:nvPr/>
        </p:nvSpPr>
        <p:spPr bwMode="white">
          <a:xfrm>
            <a:off x="10281309" y="2311790"/>
            <a:ext cx="371335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2795A1-F31A-6BBA-E9BF-8B0104425C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39"/>
          <a:stretch/>
        </p:blipFill>
        <p:spPr>
          <a:xfrm>
            <a:off x="5159896" y="4701695"/>
            <a:ext cx="1872208" cy="218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2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8E03E-3504-EB69-C2E6-8C2246673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8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A4A92-D9DC-DB8E-0593-A4C427A4CB72}"/>
              </a:ext>
            </a:extLst>
          </p:cNvPr>
          <p:cNvSpPr/>
          <p:nvPr/>
        </p:nvSpPr>
        <p:spPr bwMode="white">
          <a:xfrm>
            <a:off x="9433904" y="2444370"/>
            <a:ext cx="990226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BFF85-6829-13BC-3907-041C8C625BAC}"/>
              </a:ext>
            </a:extLst>
          </p:cNvPr>
          <p:cNvSpPr/>
          <p:nvPr/>
        </p:nvSpPr>
        <p:spPr bwMode="white">
          <a:xfrm>
            <a:off x="6520352" y="3378716"/>
            <a:ext cx="980705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4741D-29E6-52A9-8E71-AF92414C4D2B}"/>
              </a:ext>
            </a:extLst>
          </p:cNvPr>
          <p:cNvSpPr/>
          <p:nvPr/>
        </p:nvSpPr>
        <p:spPr bwMode="white">
          <a:xfrm>
            <a:off x="3654408" y="4313063"/>
            <a:ext cx="1228261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C0D720-C5C7-5960-44FB-B809E613B1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7" r="30863"/>
          <a:stretch/>
        </p:blipFill>
        <p:spPr>
          <a:xfrm>
            <a:off x="6816080" y="4046105"/>
            <a:ext cx="2376264" cy="271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5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EBEAA-1EB4-8290-BD9D-12FFAB699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23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88E3DDF-A8E4-C652-1E42-4F7B6894C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050972"/>
            <a:ext cx="3096344" cy="196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62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AE410-FECC-9AD1-BB18-EDC31505B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39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12BBEB-3922-AFCC-5A75-F1D68DB3FE28}"/>
              </a:ext>
            </a:extLst>
          </p:cNvPr>
          <p:cNvSpPr/>
          <p:nvPr/>
        </p:nvSpPr>
        <p:spPr bwMode="white">
          <a:xfrm>
            <a:off x="321914" y="2301224"/>
            <a:ext cx="6638182" cy="134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824B5C7-5C6F-0EAE-FDDB-BA63032C990E}"/>
              </a:ext>
            </a:extLst>
          </p:cNvPr>
          <p:cNvSpPr/>
          <p:nvPr/>
        </p:nvSpPr>
        <p:spPr bwMode="white">
          <a:xfrm>
            <a:off x="321914" y="4026690"/>
            <a:ext cx="6710190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C7AA6B-6F70-D963-EF91-168AA955A529}"/>
              </a:ext>
            </a:extLst>
          </p:cNvPr>
          <p:cNvSpPr/>
          <p:nvPr/>
        </p:nvSpPr>
        <p:spPr bwMode="white">
          <a:xfrm>
            <a:off x="321914" y="4951387"/>
            <a:ext cx="9518502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34D528B-DF13-B65B-B1DC-25C71F6607DD}"/>
              </a:ext>
            </a:extLst>
          </p:cNvPr>
          <p:cNvSpPr/>
          <p:nvPr/>
        </p:nvSpPr>
        <p:spPr bwMode="white">
          <a:xfrm>
            <a:off x="321914" y="5857018"/>
            <a:ext cx="10382598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8A6EEBA-8C93-CDB0-7DB2-9950438C7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7269" y="1089317"/>
            <a:ext cx="3724802" cy="309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8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0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