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0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815222F-DCF8-1860-8AC9-31246C497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56220"/>
            <a:ext cx="11520000" cy="545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3B7AF-9297-4BEB-764A-6588F0546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988741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46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87751-84A7-9504-CFF1-D223D386B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626173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9B0E4A7-071A-0940-D7FA-9192121C0F4C}"/>
              </a:ext>
            </a:extLst>
          </p:cNvPr>
          <p:cNvSpPr/>
          <p:nvPr/>
        </p:nvSpPr>
        <p:spPr bwMode="white">
          <a:xfrm>
            <a:off x="2483544" y="2753680"/>
            <a:ext cx="5616624" cy="97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FE2B966-3612-0178-447D-23E51604A8BD}"/>
              </a:ext>
            </a:extLst>
          </p:cNvPr>
          <p:cNvSpPr/>
          <p:nvPr/>
        </p:nvSpPr>
        <p:spPr bwMode="white">
          <a:xfrm>
            <a:off x="2483544" y="4155457"/>
            <a:ext cx="5616624" cy="97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F1302E0-073D-4858-FF41-6453E0481603}"/>
              </a:ext>
            </a:extLst>
          </p:cNvPr>
          <p:cNvSpPr/>
          <p:nvPr/>
        </p:nvSpPr>
        <p:spPr bwMode="white">
          <a:xfrm>
            <a:off x="2483544" y="5634000"/>
            <a:ext cx="1662863" cy="89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1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AC50B-D561-3A78-D649-A9BF5937D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91" y="1268760"/>
            <a:ext cx="11340000" cy="313904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C1944C-47AF-01F5-8A08-15D8F89CBECA}"/>
              </a:ext>
            </a:extLst>
          </p:cNvPr>
          <p:cNvSpPr/>
          <p:nvPr/>
        </p:nvSpPr>
        <p:spPr bwMode="white">
          <a:xfrm>
            <a:off x="821891" y="2909840"/>
            <a:ext cx="10272504" cy="43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63AA3F-543F-9E29-ED2B-43E655B89624}"/>
              </a:ext>
            </a:extLst>
          </p:cNvPr>
          <p:cNvSpPr/>
          <p:nvPr/>
        </p:nvSpPr>
        <p:spPr bwMode="white">
          <a:xfrm>
            <a:off x="783805" y="3797168"/>
            <a:ext cx="4541712" cy="4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75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39131-DC5D-3F49-DD6E-56881C14E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52" y="1224000"/>
            <a:ext cx="11340000" cy="37361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14C4A1-696A-A98C-B6E2-A818EC0E7E6E}"/>
              </a:ext>
            </a:extLst>
          </p:cNvPr>
          <p:cNvSpPr/>
          <p:nvPr/>
        </p:nvSpPr>
        <p:spPr bwMode="white">
          <a:xfrm>
            <a:off x="783366" y="2365898"/>
            <a:ext cx="3513400" cy="9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AF13E4-DAD5-031E-9B8C-5E2AAB211900}"/>
              </a:ext>
            </a:extLst>
          </p:cNvPr>
          <p:cNvSpPr/>
          <p:nvPr/>
        </p:nvSpPr>
        <p:spPr bwMode="white">
          <a:xfrm>
            <a:off x="2725733" y="3717032"/>
            <a:ext cx="1571033" cy="9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44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99D5C-E1AF-520A-A42D-4094AA7DD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37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DD986-39E8-0486-7365-D7B8080D9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9217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8C8F3C-6070-C310-97A1-2AE869DF7AEC}"/>
              </a:ext>
            </a:extLst>
          </p:cNvPr>
          <p:cNvSpPr/>
          <p:nvPr/>
        </p:nvSpPr>
        <p:spPr bwMode="white">
          <a:xfrm>
            <a:off x="2555552" y="2883529"/>
            <a:ext cx="1656183" cy="90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B67DC28-0EE6-9C2F-44EA-49B6D2F9920A}"/>
              </a:ext>
            </a:extLst>
          </p:cNvPr>
          <p:cNvSpPr/>
          <p:nvPr/>
        </p:nvSpPr>
        <p:spPr bwMode="white">
          <a:xfrm>
            <a:off x="813914" y="4209245"/>
            <a:ext cx="4379848" cy="4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990310E-A9A9-9F2E-4910-4C31E6492EDB}"/>
              </a:ext>
            </a:extLst>
          </p:cNvPr>
          <p:cNvSpPr/>
          <p:nvPr/>
        </p:nvSpPr>
        <p:spPr bwMode="white">
          <a:xfrm>
            <a:off x="813914" y="5077159"/>
            <a:ext cx="4379848" cy="4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45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260A8-047B-6B81-17BE-0FE6B501C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68" y="1224000"/>
            <a:ext cx="11340000" cy="3067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4FC9E-713A-209B-9867-176831DB1625}"/>
              </a:ext>
            </a:extLst>
          </p:cNvPr>
          <p:cNvSpPr/>
          <p:nvPr/>
        </p:nvSpPr>
        <p:spPr bwMode="white">
          <a:xfrm>
            <a:off x="796782" y="2319652"/>
            <a:ext cx="10382598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AEFBE3-EB80-8B29-4E13-59F16FB70290}"/>
              </a:ext>
            </a:extLst>
          </p:cNvPr>
          <p:cNvSpPr/>
          <p:nvPr/>
        </p:nvSpPr>
        <p:spPr bwMode="white">
          <a:xfrm>
            <a:off x="796782" y="3140969"/>
            <a:ext cx="4837982" cy="95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0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DB6A5-0363-E215-3A86-3F633C812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66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8D12D-F5B0-94A2-896F-BBAEBE9FB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38" y="1224000"/>
            <a:ext cx="11340000" cy="4026521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49BFBF6-97B6-898D-DCB2-FA8DE7DF56E0}"/>
              </a:ext>
            </a:extLst>
          </p:cNvPr>
          <p:cNvSpPr/>
          <p:nvPr/>
        </p:nvSpPr>
        <p:spPr bwMode="white">
          <a:xfrm>
            <a:off x="2585790" y="2780928"/>
            <a:ext cx="4968552" cy="9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C35FD39-CCD8-CC9E-508B-578DEDC9D2DA}"/>
              </a:ext>
            </a:extLst>
          </p:cNvPr>
          <p:cNvSpPr/>
          <p:nvPr/>
        </p:nvSpPr>
        <p:spPr bwMode="white">
          <a:xfrm>
            <a:off x="2585790" y="4069034"/>
            <a:ext cx="1656184" cy="9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53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ABD16-6C7C-28BC-1B4B-C2FF11CB8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585739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C436E0-F519-9B49-B0F5-D8B72F76D913}"/>
              </a:ext>
            </a:extLst>
          </p:cNvPr>
          <p:cNvSpPr/>
          <p:nvPr/>
        </p:nvSpPr>
        <p:spPr bwMode="white">
          <a:xfrm>
            <a:off x="4067720" y="2708920"/>
            <a:ext cx="1202213" cy="9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14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818F2-81FD-457D-1121-1AB9BFEB3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97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F1194-41B5-28FA-D89F-21BC77186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012608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95506E-2606-038A-8499-EF02C458C809}"/>
              </a:ext>
            </a:extLst>
          </p:cNvPr>
          <p:cNvSpPr/>
          <p:nvPr/>
        </p:nvSpPr>
        <p:spPr bwMode="white">
          <a:xfrm>
            <a:off x="2594418" y="2765569"/>
            <a:ext cx="6945910" cy="95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D861C77-AF63-E517-7F09-006C8FFA7859}"/>
              </a:ext>
            </a:extLst>
          </p:cNvPr>
          <p:cNvSpPr/>
          <p:nvPr/>
        </p:nvSpPr>
        <p:spPr bwMode="white">
          <a:xfrm>
            <a:off x="2594418" y="4092431"/>
            <a:ext cx="2504130" cy="4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26AB5C6-AF0D-D808-87EF-4AA7836DD7B5}"/>
              </a:ext>
            </a:extLst>
          </p:cNvPr>
          <p:cNvSpPr/>
          <p:nvPr/>
        </p:nvSpPr>
        <p:spPr bwMode="white">
          <a:xfrm>
            <a:off x="813914" y="4845275"/>
            <a:ext cx="7430270" cy="52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9FADE7A-998C-76F4-071C-68651CEB6BE2}"/>
              </a:ext>
            </a:extLst>
          </p:cNvPr>
          <p:cNvSpPr/>
          <p:nvPr/>
        </p:nvSpPr>
        <p:spPr bwMode="white">
          <a:xfrm>
            <a:off x="813914" y="5636239"/>
            <a:ext cx="4333926" cy="4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6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20B95-A4CF-A3C2-C52E-0A81E1B4B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47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63547-A421-D693-37CC-E46DD9E37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88173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7C7B2D2-3648-AB96-323B-10FDB5FD3471}"/>
              </a:ext>
            </a:extLst>
          </p:cNvPr>
          <p:cNvSpPr/>
          <p:nvPr/>
        </p:nvSpPr>
        <p:spPr bwMode="white">
          <a:xfrm>
            <a:off x="2555552" y="2708920"/>
            <a:ext cx="6840760" cy="103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8AB0F70-3EF4-8C5F-3FB0-E66FD62DC40F}"/>
              </a:ext>
            </a:extLst>
          </p:cNvPr>
          <p:cNvSpPr/>
          <p:nvPr/>
        </p:nvSpPr>
        <p:spPr bwMode="white">
          <a:xfrm>
            <a:off x="2555552" y="4077072"/>
            <a:ext cx="1728192" cy="96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9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8F525-5913-BABD-EBF2-0AFF49CD0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925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4D8965-3586-8617-B546-046CF4E8E28D}"/>
              </a:ext>
            </a:extLst>
          </p:cNvPr>
          <p:cNvSpPr/>
          <p:nvPr/>
        </p:nvSpPr>
        <p:spPr bwMode="white">
          <a:xfrm>
            <a:off x="813914" y="2254997"/>
            <a:ext cx="6782198" cy="42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AA40BB-B0F2-59A4-FAA1-71FA564FAA9C}"/>
              </a:ext>
            </a:extLst>
          </p:cNvPr>
          <p:cNvSpPr/>
          <p:nvPr/>
        </p:nvSpPr>
        <p:spPr bwMode="white">
          <a:xfrm>
            <a:off x="813914" y="3068960"/>
            <a:ext cx="678219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