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55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67" autoAdjust="0"/>
    <p:restoredTop sz="94660"/>
  </p:normalViewPr>
  <p:slideViewPr>
    <p:cSldViewPr showGuides="1">
      <p:cViewPr varScale="1">
        <p:scale>
          <a:sx n="72" d="100"/>
          <a:sy n="7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BF28228-2D0D-0FB0-2FB1-69E4B0CA6C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2419350"/>
            <a:ext cx="5867400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77893-A08F-05FA-06E4-A75E2D14C2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4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8286A8-5F70-6A1D-E3CF-F9E60F3524C4}"/>
              </a:ext>
            </a:extLst>
          </p:cNvPr>
          <p:cNvSpPr/>
          <p:nvPr/>
        </p:nvSpPr>
        <p:spPr bwMode="white">
          <a:xfrm>
            <a:off x="10947808" y="3271605"/>
            <a:ext cx="342770" cy="25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12D724-9C25-9F85-5F6F-AE8C8FCF4421}"/>
              </a:ext>
            </a:extLst>
          </p:cNvPr>
          <p:cNvSpPr/>
          <p:nvPr/>
        </p:nvSpPr>
        <p:spPr bwMode="white">
          <a:xfrm>
            <a:off x="988413" y="4338264"/>
            <a:ext cx="771234" cy="38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6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33C16A-4C2A-43A0-42D8-DE1E5CE32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7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5D8198-A7AA-F7A6-A7FA-E5599141260B}"/>
              </a:ext>
            </a:extLst>
          </p:cNvPr>
          <p:cNvSpPr/>
          <p:nvPr/>
        </p:nvSpPr>
        <p:spPr bwMode="white">
          <a:xfrm>
            <a:off x="10290831" y="4177784"/>
            <a:ext cx="371334" cy="38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4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8F4501-3F72-3EF7-79BE-0E50F8005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87F9E9-2749-47EC-FB37-6CE70D3478EC}"/>
              </a:ext>
            </a:extLst>
          </p:cNvPr>
          <p:cNvSpPr/>
          <p:nvPr/>
        </p:nvSpPr>
        <p:spPr bwMode="white">
          <a:xfrm>
            <a:off x="10376523" y="2799628"/>
            <a:ext cx="895012" cy="46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41FC41-137D-5532-B493-D1100EE27A4A}"/>
              </a:ext>
            </a:extLst>
          </p:cNvPr>
          <p:cNvSpPr/>
          <p:nvPr/>
        </p:nvSpPr>
        <p:spPr bwMode="white">
          <a:xfrm>
            <a:off x="360000" y="3697258"/>
            <a:ext cx="3215720" cy="43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05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75DC3-E954-EFD0-FCAD-F6C33AEA3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26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AD23A-38AA-7A89-9A94-6EF178B49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58" y="1224000"/>
            <a:ext cx="11340000" cy="3829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A226D7-CBCE-11E8-C5D7-A9B237E7507A}"/>
              </a:ext>
            </a:extLst>
          </p:cNvPr>
          <p:cNvSpPr/>
          <p:nvPr/>
        </p:nvSpPr>
        <p:spPr bwMode="white">
          <a:xfrm>
            <a:off x="9996612" y="3281536"/>
            <a:ext cx="333249" cy="3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66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98C2B5-DF80-46E8-CCB6-E9A85459E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725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A903B2-E7AD-A4AD-A3F6-0417B8386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657" y="1224000"/>
            <a:ext cx="11340000" cy="2662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61D9A7-B78C-A077-B915-AD479FAD3A49}"/>
              </a:ext>
            </a:extLst>
          </p:cNvPr>
          <p:cNvSpPr/>
          <p:nvPr/>
        </p:nvSpPr>
        <p:spPr bwMode="white">
          <a:xfrm>
            <a:off x="9973168" y="2397761"/>
            <a:ext cx="342770" cy="38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50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9939A-A6FD-AABB-C47C-C85771CEC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3437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830A2-3440-E254-F66A-1DC2DFF1E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7660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E29270-3429-8598-875B-C0135E4EC037}"/>
              </a:ext>
            </a:extLst>
          </p:cNvPr>
          <p:cNvSpPr/>
          <p:nvPr/>
        </p:nvSpPr>
        <p:spPr bwMode="white">
          <a:xfrm>
            <a:off x="8244184" y="4581128"/>
            <a:ext cx="648072" cy="110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10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FE429-2CD1-A507-3BEE-A832314FE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17E800-0028-3413-49D2-03724D1AA01A}"/>
              </a:ext>
            </a:extLst>
          </p:cNvPr>
          <p:cNvSpPr/>
          <p:nvPr/>
        </p:nvSpPr>
        <p:spPr bwMode="white">
          <a:xfrm>
            <a:off x="1169319" y="3739861"/>
            <a:ext cx="7230937" cy="4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3045E4-1B22-E1EB-7233-021E513EAE74}"/>
              </a:ext>
            </a:extLst>
          </p:cNvPr>
          <p:cNvSpPr/>
          <p:nvPr/>
        </p:nvSpPr>
        <p:spPr bwMode="white">
          <a:xfrm>
            <a:off x="1169319" y="4568952"/>
            <a:ext cx="2334393" cy="4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B6534B-95C3-7C59-F743-3AA6CC5BFF02}"/>
              </a:ext>
            </a:extLst>
          </p:cNvPr>
          <p:cNvSpPr/>
          <p:nvPr/>
        </p:nvSpPr>
        <p:spPr bwMode="white">
          <a:xfrm>
            <a:off x="1159798" y="5369453"/>
            <a:ext cx="9976762" cy="40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48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256EB-428B-B2B0-549F-337F9831DF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62044"/>
            <a:ext cx="11340000" cy="153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19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18741B-260E-0F9A-0936-330D038187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90000"/>
            <a:ext cx="105624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177E26-1955-5103-ED4A-647010CF3688}"/>
              </a:ext>
            </a:extLst>
          </p:cNvPr>
          <p:cNvSpPr/>
          <p:nvPr/>
        </p:nvSpPr>
        <p:spPr bwMode="white">
          <a:xfrm>
            <a:off x="947956" y="2534677"/>
            <a:ext cx="7787699" cy="39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6EB837-1692-9E82-AB69-9097F566A291}"/>
              </a:ext>
            </a:extLst>
          </p:cNvPr>
          <p:cNvSpPr/>
          <p:nvPr/>
        </p:nvSpPr>
        <p:spPr bwMode="white">
          <a:xfrm>
            <a:off x="1630833" y="3280385"/>
            <a:ext cx="5664663" cy="38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E7BA03-8AD6-0EC3-E131-5FD7FA59DCF2}"/>
              </a:ext>
            </a:extLst>
          </p:cNvPr>
          <p:cNvSpPr/>
          <p:nvPr/>
        </p:nvSpPr>
        <p:spPr bwMode="white">
          <a:xfrm>
            <a:off x="1648570" y="4043845"/>
            <a:ext cx="2478574" cy="39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015A622-FD88-7376-2DD8-BFE3CFDA3F31}"/>
              </a:ext>
            </a:extLst>
          </p:cNvPr>
          <p:cNvSpPr/>
          <p:nvPr/>
        </p:nvSpPr>
        <p:spPr bwMode="white">
          <a:xfrm>
            <a:off x="1639701" y="4789552"/>
            <a:ext cx="7095953" cy="3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05E7AAD-B17C-A558-AC77-E7F44329706D}"/>
              </a:ext>
            </a:extLst>
          </p:cNvPr>
          <p:cNvSpPr/>
          <p:nvPr/>
        </p:nvSpPr>
        <p:spPr bwMode="white">
          <a:xfrm>
            <a:off x="1657439" y="5561891"/>
            <a:ext cx="6358137" cy="3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1F48EF3-373E-F00A-1297-DF769C8091FD}"/>
              </a:ext>
            </a:extLst>
          </p:cNvPr>
          <p:cNvSpPr/>
          <p:nvPr/>
        </p:nvSpPr>
        <p:spPr bwMode="white">
          <a:xfrm>
            <a:off x="1657439" y="6316475"/>
            <a:ext cx="4141595" cy="3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12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4" grpId="0" animBg="1"/>
      <p:bldP spid="21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33342F-C010-DA31-F0EC-413538A41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30522"/>
            <a:ext cx="11340000" cy="139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8037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32623-DE42-5757-3EC0-D2C5DAA83F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4122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3F47DF-7EA9-2F5E-2EDB-CC3B64581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1826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E7BAE5-1CD0-BF0A-6AC8-51BCE67865EB}"/>
              </a:ext>
            </a:extLst>
          </p:cNvPr>
          <p:cNvSpPr/>
          <p:nvPr/>
        </p:nvSpPr>
        <p:spPr bwMode="white">
          <a:xfrm>
            <a:off x="813914" y="3575942"/>
            <a:ext cx="7070230" cy="43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E734340-B6B6-8990-32BC-D98416C3C7AC}"/>
              </a:ext>
            </a:extLst>
          </p:cNvPr>
          <p:cNvSpPr/>
          <p:nvPr/>
        </p:nvSpPr>
        <p:spPr bwMode="white">
          <a:xfrm>
            <a:off x="813914" y="4365104"/>
            <a:ext cx="5132040" cy="107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56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539D6-23D1-7294-112C-78EADD178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464782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6DA85A1-017A-1115-EECA-C3BDDFB75FC9}"/>
              </a:ext>
            </a:extLst>
          </p:cNvPr>
          <p:cNvSpPr/>
          <p:nvPr/>
        </p:nvSpPr>
        <p:spPr bwMode="white">
          <a:xfrm>
            <a:off x="813914" y="2852936"/>
            <a:ext cx="6782198" cy="96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4211CB8-EFA4-DB29-3E3A-7F3E524A1290}"/>
              </a:ext>
            </a:extLst>
          </p:cNvPr>
          <p:cNvSpPr/>
          <p:nvPr/>
        </p:nvSpPr>
        <p:spPr bwMode="white">
          <a:xfrm>
            <a:off x="813914" y="4210061"/>
            <a:ext cx="4261918" cy="42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16CA349-6264-88DC-B5BD-BBF42315E2BE}"/>
              </a:ext>
            </a:extLst>
          </p:cNvPr>
          <p:cNvSpPr/>
          <p:nvPr/>
        </p:nvSpPr>
        <p:spPr bwMode="white">
          <a:xfrm>
            <a:off x="813914" y="5030513"/>
            <a:ext cx="8366374" cy="41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08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68AEF-2A8C-19D9-0BEB-123E99F2E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54" y="1224000"/>
            <a:ext cx="11340000" cy="4738695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CB1C540-0AF9-EFD4-9F4A-8214EBAAAF8B}"/>
              </a:ext>
            </a:extLst>
          </p:cNvPr>
          <p:cNvSpPr/>
          <p:nvPr/>
        </p:nvSpPr>
        <p:spPr bwMode="white">
          <a:xfrm>
            <a:off x="836968" y="2636912"/>
            <a:ext cx="7574286" cy="98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502BE44-14F2-0FCB-32B2-1DB444D538AF}"/>
              </a:ext>
            </a:extLst>
          </p:cNvPr>
          <p:cNvSpPr/>
          <p:nvPr/>
        </p:nvSpPr>
        <p:spPr bwMode="white">
          <a:xfrm>
            <a:off x="836968" y="4049824"/>
            <a:ext cx="4045894" cy="98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98B39A7-1D31-158E-F5B2-5BC1A937078C}"/>
              </a:ext>
            </a:extLst>
          </p:cNvPr>
          <p:cNvSpPr/>
          <p:nvPr/>
        </p:nvSpPr>
        <p:spPr bwMode="white">
          <a:xfrm>
            <a:off x="836968" y="5400154"/>
            <a:ext cx="4405934" cy="41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05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C94041E-D93E-D5CD-D679-3787324941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3048000"/>
            <a:ext cx="808672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3109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5F3AD-9677-61D5-848C-F8DFD1C897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224000"/>
            <a:ext cx="11148616" cy="273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3445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0E8D4D-EF1E-2540-C15F-88CAEF2BD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224000"/>
            <a:ext cx="11148616" cy="3396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2853BB-4287-18FA-317D-2D70E787FD45}"/>
              </a:ext>
            </a:extLst>
          </p:cNvPr>
          <p:cNvSpPr/>
          <p:nvPr/>
        </p:nvSpPr>
        <p:spPr bwMode="white">
          <a:xfrm>
            <a:off x="3559192" y="2276873"/>
            <a:ext cx="275283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23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A2E9FC-5D10-ED30-06AF-B8A32EE15C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224000"/>
            <a:ext cx="11148616" cy="234469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77822EB-56F0-A135-05AD-281B7209A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1283784" y="3789040"/>
            <a:ext cx="9624432" cy="1473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B67620-C797-3B34-E1DD-06BF631DFE57}"/>
              </a:ext>
            </a:extLst>
          </p:cNvPr>
          <p:cNvSpPr/>
          <p:nvPr/>
        </p:nvSpPr>
        <p:spPr bwMode="white">
          <a:xfrm>
            <a:off x="5539854" y="3789041"/>
            <a:ext cx="4432258" cy="119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75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DC972-2E47-FE00-F002-CCA138DB6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4BAEBE-4E5E-1FF7-2303-6BE4B112C46B}"/>
              </a:ext>
            </a:extLst>
          </p:cNvPr>
          <p:cNvSpPr/>
          <p:nvPr/>
        </p:nvSpPr>
        <p:spPr bwMode="white">
          <a:xfrm>
            <a:off x="10309874" y="2538841"/>
            <a:ext cx="371334" cy="39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36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108EEB-463C-72DB-BC74-1493E5F43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7"/>
          <a:stretch/>
        </p:blipFill>
        <p:spPr>
          <a:xfrm>
            <a:off x="360000" y="1224000"/>
            <a:ext cx="10673502" cy="36704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15F1D4-7DFA-AB5B-E6B9-2D865A4B734F}"/>
              </a:ext>
            </a:extLst>
          </p:cNvPr>
          <p:cNvSpPr/>
          <p:nvPr/>
        </p:nvSpPr>
        <p:spPr bwMode="white">
          <a:xfrm>
            <a:off x="1426397" y="4227083"/>
            <a:ext cx="4453579" cy="46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02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5F1DE-D1FD-3949-970B-4DD362F501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360000" y="1224000"/>
            <a:ext cx="10632544" cy="32321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A054D5-7D6F-4DF6-E1B6-FAB16C22E4BE}"/>
              </a:ext>
            </a:extLst>
          </p:cNvPr>
          <p:cNvSpPr/>
          <p:nvPr/>
        </p:nvSpPr>
        <p:spPr bwMode="white">
          <a:xfrm>
            <a:off x="4568462" y="3717033"/>
            <a:ext cx="303970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47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28989-6B4B-C2A3-9EED-5A16BB84D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3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A29557-4F87-2D42-C520-9F6245EDA8EE}"/>
              </a:ext>
            </a:extLst>
          </p:cNvPr>
          <p:cNvSpPr/>
          <p:nvPr/>
        </p:nvSpPr>
        <p:spPr bwMode="white">
          <a:xfrm>
            <a:off x="10300352" y="1586200"/>
            <a:ext cx="333249" cy="3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04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53DE9E-244C-B309-21F2-A6FD91BA2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788B94-F00F-ECAB-5EE9-0ED898C7DDCE}"/>
              </a:ext>
            </a:extLst>
          </p:cNvPr>
          <p:cNvSpPr/>
          <p:nvPr/>
        </p:nvSpPr>
        <p:spPr bwMode="white">
          <a:xfrm>
            <a:off x="10309874" y="4425014"/>
            <a:ext cx="371334" cy="38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3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DA76C-437D-D4D0-8BFA-E2E2A549CB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09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078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AE83C-F2FB-6666-7E18-FDC1FB3ED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1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AB2EF0-2B0F-CB46-C71C-200E4BAA540C}"/>
              </a:ext>
            </a:extLst>
          </p:cNvPr>
          <p:cNvSpPr/>
          <p:nvPr/>
        </p:nvSpPr>
        <p:spPr bwMode="white">
          <a:xfrm>
            <a:off x="10281309" y="3121873"/>
            <a:ext cx="361813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D9825-7CF3-8509-D791-ADEB1E94FD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8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643384-BD3B-FF84-6436-1F36899FB825}"/>
              </a:ext>
            </a:extLst>
          </p:cNvPr>
          <p:cNvSpPr/>
          <p:nvPr/>
        </p:nvSpPr>
        <p:spPr bwMode="white">
          <a:xfrm>
            <a:off x="6644130" y="3139329"/>
            <a:ext cx="304685" cy="37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DF0B11-65B3-09FA-0E04-831EC05AFC0A}"/>
              </a:ext>
            </a:extLst>
          </p:cNvPr>
          <p:cNvSpPr/>
          <p:nvPr/>
        </p:nvSpPr>
        <p:spPr bwMode="white">
          <a:xfrm>
            <a:off x="9408368" y="4149080"/>
            <a:ext cx="720080" cy="101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83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F65E3-EF82-ECE6-CC73-D107939ECC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9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38F5D9-FF3B-6524-C02C-A3AF910306AC}"/>
              </a:ext>
            </a:extLst>
          </p:cNvPr>
          <p:cNvSpPr/>
          <p:nvPr/>
        </p:nvSpPr>
        <p:spPr bwMode="white">
          <a:xfrm>
            <a:off x="10309874" y="3985304"/>
            <a:ext cx="371334" cy="38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57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2025-01-07T19:35:34Z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