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4" autoAdjust="0"/>
    <p:restoredTop sz="94660"/>
  </p:normalViewPr>
  <p:slideViewPr>
    <p:cSldViewPr showGuides="1">
      <p:cViewPr varScale="1">
        <p:scale>
          <a:sx n="72" d="100"/>
          <a:sy n="72" d="100"/>
        </p:scale>
        <p:origin x="38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1D268CE-8A98-537E-5382-8CDE69ED69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2943225"/>
            <a:ext cx="72009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721407-3C32-F191-1354-667FFC547D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5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07B8FD-0B6E-489B-857C-3C2C740BC6A8}"/>
              </a:ext>
            </a:extLst>
          </p:cNvPr>
          <p:cNvSpPr/>
          <p:nvPr/>
        </p:nvSpPr>
        <p:spPr bwMode="white">
          <a:xfrm>
            <a:off x="3292594" y="5750643"/>
            <a:ext cx="875969" cy="4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93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58B6CF-29CD-F4CF-48AC-A9EADE469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661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5239D9-EB58-D96D-36BF-86DA80104B10}"/>
              </a:ext>
            </a:extLst>
          </p:cNvPr>
          <p:cNvSpPr/>
          <p:nvPr/>
        </p:nvSpPr>
        <p:spPr bwMode="white">
          <a:xfrm>
            <a:off x="1226448" y="4623397"/>
            <a:ext cx="6381720" cy="46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23CAA3-5AD3-B18F-E59E-57176A54FE70}"/>
              </a:ext>
            </a:extLst>
          </p:cNvPr>
          <p:cNvSpPr/>
          <p:nvPr/>
        </p:nvSpPr>
        <p:spPr bwMode="white">
          <a:xfrm>
            <a:off x="1226448" y="5404211"/>
            <a:ext cx="6309712" cy="47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6480317-EA11-F29D-7DB3-0FF84B375B29}"/>
              </a:ext>
            </a:extLst>
          </p:cNvPr>
          <p:cNvSpPr/>
          <p:nvPr/>
        </p:nvSpPr>
        <p:spPr bwMode="white">
          <a:xfrm>
            <a:off x="1274054" y="6194547"/>
            <a:ext cx="4605921" cy="44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00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2ABF44-6919-562A-B38A-B3C996248C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77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9768D4-D142-2FF1-356E-75AC98BDBF9D}"/>
              </a:ext>
            </a:extLst>
          </p:cNvPr>
          <p:cNvSpPr/>
          <p:nvPr/>
        </p:nvSpPr>
        <p:spPr bwMode="white">
          <a:xfrm>
            <a:off x="321914" y="3122013"/>
            <a:ext cx="7142238" cy="45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1E8EEE-1CD5-8651-D653-839408526371}"/>
              </a:ext>
            </a:extLst>
          </p:cNvPr>
          <p:cNvSpPr/>
          <p:nvPr/>
        </p:nvSpPr>
        <p:spPr bwMode="white">
          <a:xfrm>
            <a:off x="321914" y="3904109"/>
            <a:ext cx="5990110" cy="4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2813E4-62C3-5986-2487-1E576E2DC9CB}"/>
              </a:ext>
            </a:extLst>
          </p:cNvPr>
          <p:cNvSpPr/>
          <p:nvPr/>
        </p:nvSpPr>
        <p:spPr bwMode="white">
          <a:xfrm>
            <a:off x="321914" y="4686204"/>
            <a:ext cx="6422158" cy="47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705AE4A-296D-D7FB-955B-EFCD1883FAA1}"/>
              </a:ext>
            </a:extLst>
          </p:cNvPr>
          <p:cNvSpPr/>
          <p:nvPr/>
        </p:nvSpPr>
        <p:spPr bwMode="white">
          <a:xfrm>
            <a:off x="321914" y="5477838"/>
            <a:ext cx="5198022" cy="44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4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4A9A7B-334F-7851-0769-7CB6472A8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3503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EB1473-6FAA-1EB8-B31B-59367FCE64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24000"/>
            <a:ext cx="11340000" cy="4296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0612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687950-400A-4C50-20F9-DAA514D3A6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72" y="1224000"/>
            <a:ext cx="11340000" cy="553555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2AC186-E036-D7F4-4B33-D844A39FE152}"/>
              </a:ext>
            </a:extLst>
          </p:cNvPr>
          <p:cNvSpPr/>
          <p:nvPr/>
        </p:nvSpPr>
        <p:spPr bwMode="white">
          <a:xfrm>
            <a:off x="818486" y="3015195"/>
            <a:ext cx="10094566" cy="134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8DC06D-E595-4470-6755-CD59BD0ACD5D}"/>
              </a:ext>
            </a:extLst>
          </p:cNvPr>
          <p:cNvSpPr/>
          <p:nvPr/>
        </p:nvSpPr>
        <p:spPr bwMode="white">
          <a:xfrm>
            <a:off x="818486" y="4596783"/>
            <a:ext cx="9230470" cy="4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7610F87-BAD6-9F66-DE8C-D156CA42DE18}"/>
              </a:ext>
            </a:extLst>
          </p:cNvPr>
          <p:cNvSpPr/>
          <p:nvPr/>
        </p:nvSpPr>
        <p:spPr bwMode="white">
          <a:xfrm>
            <a:off x="818486" y="5378049"/>
            <a:ext cx="9950550" cy="58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64F5B4C-C9CE-0310-C7CF-F669C0B08ACC}"/>
              </a:ext>
            </a:extLst>
          </p:cNvPr>
          <p:cNvSpPr/>
          <p:nvPr/>
        </p:nvSpPr>
        <p:spPr bwMode="white">
          <a:xfrm>
            <a:off x="818486" y="6093296"/>
            <a:ext cx="9374486" cy="58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860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5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F9D2BF-C0EE-50EF-6E0E-AE791210F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044396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6A150C-E51D-1024-8FAE-AD11AD8112B4}"/>
              </a:ext>
            </a:extLst>
          </p:cNvPr>
          <p:cNvSpPr/>
          <p:nvPr/>
        </p:nvSpPr>
        <p:spPr bwMode="white">
          <a:xfrm>
            <a:off x="9462295" y="2859623"/>
            <a:ext cx="350763" cy="38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32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3CBA03-6EB0-E060-7C15-705FFB9719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28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51BEF1-FEDC-70F1-2CF9-EADD1C0A2DA5}"/>
              </a:ext>
            </a:extLst>
          </p:cNvPr>
          <p:cNvSpPr/>
          <p:nvPr/>
        </p:nvSpPr>
        <p:spPr bwMode="white">
          <a:xfrm>
            <a:off x="10252745" y="2396933"/>
            <a:ext cx="390377" cy="41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317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1891A3-4989-023F-2600-37A93DDABF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80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AE221E-1B5B-774F-4164-2F3C51CA09BA}"/>
              </a:ext>
            </a:extLst>
          </p:cNvPr>
          <p:cNvSpPr/>
          <p:nvPr/>
        </p:nvSpPr>
        <p:spPr bwMode="white">
          <a:xfrm>
            <a:off x="10252745" y="4073781"/>
            <a:ext cx="390377" cy="41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173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F5B47F-6BD5-5A27-4287-09BD0FAC38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2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946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2BAA26-51C0-893E-0B1C-70E9761A41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036" y="1224000"/>
            <a:ext cx="11340000" cy="34370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12E228-0B1D-C16F-0339-D1186C26046F}"/>
              </a:ext>
            </a:extLst>
          </p:cNvPr>
          <p:cNvSpPr/>
          <p:nvPr/>
        </p:nvSpPr>
        <p:spPr bwMode="white">
          <a:xfrm>
            <a:off x="10209539" y="2350595"/>
            <a:ext cx="352292" cy="41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7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6C9CF1-5082-28BE-CC11-F917538BDD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28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0A73DF-BB3B-AD9C-AC7E-607A774E895A}"/>
              </a:ext>
            </a:extLst>
          </p:cNvPr>
          <p:cNvSpPr/>
          <p:nvPr/>
        </p:nvSpPr>
        <p:spPr bwMode="white">
          <a:xfrm>
            <a:off x="8186599" y="2367999"/>
            <a:ext cx="1513903" cy="105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00F368-E607-0378-44B4-85239EB9FDA1}"/>
              </a:ext>
            </a:extLst>
          </p:cNvPr>
          <p:cNvSpPr/>
          <p:nvPr/>
        </p:nvSpPr>
        <p:spPr bwMode="white">
          <a:xfrm>
            <a:off x="9348211" y="4188866"/>
            <a:ext cx="352291" cy="4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6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07DD0C-F3DF-1338-A281-018150FCF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04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282770-E5B0-CD52-46E9-FEAD2404FD3F}"/>
              </a:ext>
            </a:extLst>
          </p:cNvPr>
          <p:cNvSpPr/>
          <p:nvPr/>
        </p:nvSpPr>
        <p:spPr bwMode="white">
          <a:xfrm>
            <a:off x="2664181" y="3263522"/>
            <a:ext cx="1352040" cy="419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09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5CFA0D-C5BC-9A11-EAE5-FB7BA30640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963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C46405B-A39D-5AB7-CD30-8E8D06BD49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789040"/>
            <a:ext cx="11340000" cy="9469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8810FC-6EDD-ACB7-DAB8-F19E15B9204C}"/>
              </a:ext>
            </a:extLst>
          </p:cNvPr>
          <p:cNvSpPr/>
          <p:nvPr/>
        </p:nvSpPr>
        <p:spPr bwMode="white">
          <a:xfrm>
            <a:off x="6524892" y="4104689"/>
            <a:ext cx="333249" cy="41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925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2025-01-07T17:23:36Z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