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2"/>
    <p:sldId id="342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27" autoAdjust="0"/>
    <p:restoredTop sz="94660"/>
  </p:normalViewPr>
  <p:slideViewPr>
    <p:cSldViewPr showGuides="1">
      <p:cViewPr varScale="1">
        <p:scale>
          <a:sx n="72" d="100"/>
          <a:sy n="72" d="100"/>
        </p:scale>
        <p:origin x="307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8C82980-FC77-CCF8-D8A9-23D056C965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0" y="3077567"/>
            <a:ext cx="11520000" cy="7028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803174-7C40-6D53-33C6-C025BCF21B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6992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9AA317-2773-EFFF-C951-2EB47BDB33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131520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007C581-65CE-EA3F-0756-426C27807B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602770"/>
            <a:ext cx="11340000" cy="2554422"/>
          </a:xfrm>
          <a:prstGeom prst="rect">
            <a:avLst/>
          </a:prstGeom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CD52EE1-12D5-F035-E46D-4D9FDFF35AB3}"/>
              </a:ext>
            </a:extLst>
          </p:cNvPr>
          <p:cNvSpPr/>
          <p:nvPr/>
        </p:nvSpPr>
        <p:spPr bwMode="white">
          <a:xfrm>
            <a:off x="2670589" y="2783867"/>
            <a:ext cx="1609118" cy="381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63A7F87-7AEC-C9CC-75AB-A66DF0F25004}"/>
              </a:ext>
            </a:extLst>
          </p:cNvPr>
          <p:cNvSpPr/>
          <p:nvPr/>
        </p:nvSpPr>
        <p:spPr bwMode="white">
          <a:xfrm>
            <a:off x="852000" y="3574975"/>
            <a:ext cx="7176159" cy="495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DD1552D-D20A-FBF0-0C0E-129AB55872CC}"/>
              </a:ext>
            </a:extLst>
          </p:cNvPr>
          <p:cNvSpPr/>
          <p:nvPr/>
        </p:nvSpPr>
        <p:spPr bwMode="white">
          <a:xfrm>
            <a:off x="5498448" y="4461398"/>
            <a:ext cx="1114005" cy="495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15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73FC22-72A4-8866-49C0-EC7F6E26D5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95000"/>
            <a:ext cx="11340000" cy="22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4247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84489D-7A6C-28D5-CCAC-877785759F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388" y="1224000"/>
            <a:ext cx="11340000" cy="5202371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657C13-0F2C-4CB1-4F52-127BA93EE056}"/>
              </a:ext>
            </a:extLst>
          </p:cNvPr>
          <p:cNvSpPr/>
          <p:nvPr/>
        </p:nvSpPr>
        <p:spPr bwMode="white">
          <a:xfrm>
            <a:off x="811302" y="2204864"/>
            <a:ext cx="7574286" cy="146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4D6B627-7796-0EFA-3637-070537B20DC5}"/>
              </a:ext>
            </a:extLst>
          </p:cNvPr>
          <p:cNvSpPr/>
          <p:nvPr/>
        </p:nvSpPr>
        <p:spPr bwMode="white">
          <a:xfrm>
            <a:off x="811302" y="3689322"/>
            <a:ext cx="10166574" cy="130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E97E7A4F-EEEF-99B8-8BD9-9A39675E2D8D}"/>
              </a:ext>
            </a:extLst>
          </p:cNvPr>
          <p:cNvSpPr/>
          <p:nvPr/>
        </p:nvSpPr>
        <p:spPr bwMode="white">
          <a:xfrm>
            <a:off x="811302" y="5157192"/>
            <a:ext cx="613412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247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0A79B3-BA8E-71DF-8BAA-C96E835CC5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67660"/>
            <a:ext cx="11340000" cy="2922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8770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C2E916-51CF-90F6-A32F-B87DFD108C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558938"/>
          </a:xfrm>
          <a:prstGeom prst="rect">
            <a:avLst/>
          </a:prstGeom>
        </p:spPr>
      </p:pic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067D85B1-2019-B252-DC1E-284DD0B30390}"/>
              </a:ext>
            </a:extLst>
          </p:cNvPr>
          <p:cNvSpPr/>
          <p:nvPr/>
        </p:nvSpPr>
        <p:spPr bwMode="white">
          <a:xfrm>
            <a:off x="2627560" y="2780928"/>
            <a:ext cx="2736303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FA34BC05-F3BA-FFAE-5E0E-EBA91BCDA8FC}"/>
              </a:ext>
            </a:extLst>
          </p:cNvPr>
          <p:cNvSpPr/>
          <p:nvPr/>
        </p:nvSpPr>
        <p:spPr bwMode="white">
          <a:xfrm>
            <a:off x="2627560" y="4010841"/>
            <a:ext cx="1800200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EE8D1A3F-B4A7-AAEA-5E6D-F1A78AAD1B6F}"/>
              </a:ext>
            </a:extLst>
          </p:cNvPr>
          <p:cNvSpPr/>
          <p:nvPr/>
        </p:nvSpPr>
        <p:spPr bwMode="white">
          <a:xfrm>
            <a:off x="813914" y="5381284"/>
            <a:ext cx="7574286" cy="572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40AC3680-99F4-C677-CDFE-3DCBB9ABF619}"/>
              </a:ext>
            </a:extLst>
          </p:cNvPr>
          <p:cNvSpPr/>
          <p:nvPr/>
        </p:nvSpPr>
        <p:spPr bwMode="white">
          <a:xfrm>
            <a:off x="813914" y="6144089"/>
            <a:ext cx="3037782" cy="44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182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4" grpId="0" animBg="1"/>
      <p:bldP spid="36" grpId="0" animBg="1"/>
      <p:bldP spid="4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03C5C7-5A8B-5CBA-D4F8-1B6A6EFBCB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2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0106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FF54A0-5660-755F-98F5-DC041D4A79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243288"/>
          </a:xfrm>
          <a:prstGeom prst="rect">
            <a:avLst/>
          </a:prstGeom>
        </p:spPr>
      </p:pic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3B73A555-35B5-1FF3-1090-41F83EEA7232}"/>
              </a:ext>
            </a:extLst>
          </p:cNvPr>
          <p:cNvSpPr/>
          <p:nvPr/>
        </p:nvSpPr>
        <p:spPr bwMode="white">
          <a:xfrm>
            <a:off x="2555552" y="2764492"/>
            <a:ext cx="3744416" cy="1024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5E17E0CE-D1A8-6CD3-98EC-A7E27F0A3003}"/>
              </a:ext>
            </a:extLst>
          </p:cNvPr>
          <p:cNvSpPr/>
          <p:nvPr/>
        </p:nvSpPr>
        <p:spPr bwMode="white">
          <a:xfrm>
            <a:off x="2699568" y="4093508"/>
            <a:ext cx="3024335" cy="919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D1F660B5-8BC2-9EF0-8153-B2860D3B8731}"/>
              </a:ext>
            </a:extLst>
          </p:cNvPr>
          <p:cNvSpPr/>
          <p:nvPr/>
        </p:nvSpPr>
        <p:spPr bwMode="white">
          <a:xfrm>
            <a:off x="2699568" y="5423689"/>
            <a:ext cx="1872208" cy="919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627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5" grpId="0" animBg="1"/>
      <p:bldP spid="4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3D35D8-1FED-B304-ABB2-D7D49088AD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00" y="1224000"/>
            <a:ext cx="11340000" cy="4150206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8F2A169-51A4-2A82-79D3-47BD5F3C7AB1}"/>
              </a:ext>
            </a:extLst>
          </p:cNvPr>
          <p:cNvSpPr/>
          <p:nvPr/>
        </p:nvSpPr>
        <p:spPr bwMode="white">
          <a:xfrm>
            <a:off x="803014" y="2996952"/>
            <a:ext cx="635015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6EC2555B-F921-CAE2-88FE-69D1807B69B5}"/>
              </a:ext>
            </a:extLst>
          </p:cNvPr>
          <p:cNvSpPr/>
          <p:nvPr/>
        </p:nvSpPr>
        <p:spPr bwMode="white">
          <a:xfrm>
            <a:off x="803014" y="4293985"/>
            <a:ext cx="6350150" cy="1080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687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57AEA0-140F-B9D7-13DA-6C85793C27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1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6692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C4072F-AF9E-D03A-377A-C095544CD5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346" y="1224000"/>
            <a:ext cx="11340000" cy="4413247"/>
          </a:xfrm>
          <a:prstGeom prst="rect">
            <a:avLst/>
          </a:prstGeom>
        </p:spPr>
      </p:pic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C1543272-3CAA-9113-8EA0-F032DC09FFD7}"/>
              </a:ext>
            </a:extLst>
          </p:cNvPr>
          <p:cNvSpPr/>
          <p:nvPr/>
        </p:nvSpPr>
        <p:spPr bwMode="white">
          <a:xfrm>
            <a:off x="2639906" y="2996952"/>
            <a:ext cx="5688632" cy="962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DEF22CFC-74BE-5096-BE9C-49A42FB67ECC}"/>
              </a:ext>
            </a:extLst>
          </p:cNvPr>
          <p:cNvSpPr/>
          <p:nvPr/>
        </p:nvSpPr>
        <p:spPr bwMode="white">
          <a:xfrm>
            <a:off x="2639906" y="4407666"/>
            <a:ext cx="1861618" cy="962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59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C28466-F189-F065-912A-BBE5599BA1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10650"/>
            <a:ext cx="11340000" cy="1636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594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C1BDF3-BFCB-ABD3-CDF5-C40BF567AA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611546"/>
          </a:xfrm>
          <a:prstGeom prst="rect">
            <a:avLst/>
          </a:prstGeom>
        </p:spPr>
      </p:pic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6209A28E-9B2C-8088-3CC9-82F4F2894711}"/>
              </a:ext>
            </a:extLst>
          </p:cNvPr>
          <p:cNvSpPr/>
          <p:nvPr/>
        </p:nvSpPr>
        <p:spPr bwMode="white">
          <a:xfrm>
            <a:off x="2699568" y="4149080"/>
            <a:ext cx="6120679" cy="11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0DD44B27-85F8-9A77-4F11-63F5F62D69B5}"/>
              </a:ext>
            </a:extLst>
          </p:cNvPr>
          <p:cNvSpPr/>
          <p:nvPr/>
        </p:nvSpPr>
        <p:spPr bwMode="white">
          <a:xfrm>
            <a:off x="2627560" y="5587695"/>
            <a:ext cx="1861617" cy="1095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216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5CACBC-F668-F911-BD28-FEF2E4F0D0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96037"/>
            <a:ext cx="11340000" cy="166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3829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8EA922-9E6A-9CA4-0AC4-207DC2A844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189" y="1224000"/>
            <a:ext cx="11340000" cy="5114690"/>
          </a:xfrm>
          <a:prstGeom prst="rect">
            <a:avLst/>
          </a:prstGeom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23EA1C8-6EC2-3D7D-F859-B833D86A1551}"/>
              </a:ext>
            </a:extLst>
          </p:cNvPr>
          <p:cNvSpPr/>
          <p:nvPr/>
        </p:nvSpPr>
        <p:spPr bwMode="white">
          <a:xfrm>
            <a:off x="2681865" y="2900322"/>
            <a:ext cx="4959444" cy="1032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933DB17E-BBFB-5B9D-188B-D68976B04CF0}"/>
              </a:ext>
            </a:extLst>
          </p:cNvPr>
          <p:cNvSpPr/>
          <p:nvPr/>
        </p:nvSpPr>
        <p:spPr bwMode="white">
          <a:xfrm>
            <a:off x="2681864" y="4268475"/>
            <a:ext cx="4239365" cy="1032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04496BF5-5CF7-DD7B-CE7C-E37B873C2803}"/>
              </a:ext>
            </a:extLst>
          </p:cNvPr>
          <p:cNvSpPr/>
          <p:nvPr/>
        </p:nvSpPr>
        <p:spPr bwMode="white">
          <a:xfrm>
            <a:off x="2681863" y="5805264"/>
            <a:ext cx="193510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25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1" grpId="0" animBg="1"/>
      <p:bldP spid="4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5716D5-28EF-62FA-80AB-032193B57B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75578"/>
            <a:ext cx="11340000" cy="1706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5438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A2705E-BAE6-8009-D003-AD2B5BCEC2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40" y="1224000"/>
            <a:ext cx="11340000" cy="4313876"/>
          </a:xfrm>
          <a:prstGeom prst="rect">
            <a:avLst/>
          </a:prstGeom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676F478-162B-61DB-C48B-BF984B291E53}"/>
              </a:ext>
            </a:extLst>
          </p:cNvPr>
          <p:cNvSpPr/>
          <p:nvPr/>
        </p:nvSpPr>
        <p:spPr bwMode="white">
          <a:xfrm>
            <a:off x="2650100" y="2708920"/>
            <a:ext cx="4104456" cy="117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EADDC6CE-6AF0-35B8-A835-340D564F813D}"/>
              </a:ext>
            </a:extLst>
          </p:cNvPr>
          <p:cNvSpPr/>
          <p:nvPr/>
        </p:nvSpPr>
        <p:spPr bwMode="white">
          <a:xfrm>
            <a:off x="2578092" y="4127833"/>
            <a:ext cx="1944216" cy="117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008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2025-01-07T17:29:08Z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