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51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95" autoAdjust="0"/>
    <p:restoredTop sz="94660"/>
  </p:normalViewPr>
  <p:slideViewPr>
    <p:cSldViewPr showGuides="1">
      <p:cViewPr varScale="1">
        <p:scale>
          <a:sx n="72" d="100"/>
          <a:sy n="72" d="100"/>
        </p:scale>
        <p:origin x="48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9E19332-E353-A857-2044-C19C9008DC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75" y="2471737"/>
            <a:ext cx="4438650" cy="1914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45B02-A115-8EC7-9B72-19F9825467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9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57FB80-FFED-EB59-B18B-EAED4435E433}"/>
              </a:ext>
            </a:extLst>
          </p:cNvPr>
          <p:cNvSpPr/>
          <p:nvPr/>
        </p:nvSpPr>
        <p:spPr bwMode="white">
          <a:xfrm>
            <a:off x="10271788" y="1576293"/>
            <a:ext cx="371334" cy="39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22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CFF313-B603-952E-A56C-A5FB86926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391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41C8CD-FBEC-0571-23DC-814773E30229}"/>
              </a:ext>
            </a:extLst>
          </p:cNvPr>
          <p:cNvSpPr/>
          <p:nvPr/>
        </p:nvSpPr>
        <p:spPr bwMode="white">
          <a:xfrm>
            <a:off x="893198" y="4005064"/>
            <a:ext cx="520280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AC28D2-C560-F305-3A5D-62C20176A2F4}"/>
              </a:ext>
            </a:extLst>
          </p:cNvPr>
          <p:cNvSpPr/>
          <p:nvPr/>
        </p:nvSpPr>
        <p:spPr bwMode="white">
          <a:xfrm>
            <a:off x="2495600" y="5499890"/>
            <a:ext cx="194421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78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E094E-33AA-D25F-9CBF-08B900298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6704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608C74-1C8F-6839-BFCC-B94B2F843891}"/>
              </a:ext>
            </a:extLst>
          </p:cNvPr>
          <p:cNvSpPr/>
          <p:nvPr/>
        </p:nvSpPr>
        <p:spPr bwMode="white">
          <a:xfrm>
            <a:off x="813914" y="2780928"/>
            <a:ext cx="635015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C94817-BF6E-1B3F-8B03-2FD01E2D61E7}"/>
              </a:ext>
            </a:extLst>
          </p:cNvPr>
          <p:cNvSpPr/>
          <p:nvPr/>
        </p:nvSpPr>
        <p:spPr bwMode="white">
          <a:xfrm>
            <a:off x="2594418" y="4312885"/>
            <a:ext cx="1041254" cy="412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16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307BCA-0782-0989-2238-854C85125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4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8B5C66-D235-5EAD-75ED-9D3D487091AB}"/>
              </a:ext>
            </a:extLst>
          </p:cNvPr>
          <p:cNvSpPr/>
          <p:nvPr/>
        </p:nvSpPr>
        <p:spPr bwMode="white">
          <a:xfrm>
            <a:off x="1188362" y="3933056"/>
            <a:ext cx="469161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01F0D27-7959-A565-1F48-0E56DC332FAE}"/>
              </a:ext>
            </a:extLst>
          </p:cNvPr>
          <p:cNvSpPr/>
          <p:nvPr/>
        </p:nvSpPr>
        <p:spPr bwMode="white">
          <a:xfrm>
            <a:off x="2783632" y="5301208"/>
            <a:ext cx="1251631" cy="94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77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D18CDF-FB75-0BE6-3DE6-625E9E185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30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30AE67-BF70-A6B8-CB91-5EA06FAEE650}"/>
              </a:ext>
            </a:extLst>
          </p:cNvPr>
          <p:cNvSpPr/>
          <p:nvPr/>
        </p:nvSpPr>
        <p:spPr bwMode="white">
          <a:xfrm>
            <a:off x="10271788" y="4467258"/>
            <a:ext cx="428463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52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C1E20-85F7-AFB6-6FF4-3151BAD688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7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DCAF8C-21F3-081F-A90A-EC41790ECEB3}"/>
              </a:ext>
            </a:extLst>
          </p:cNvPr>
          <p:cNvSpPr/>
          <p:nvPr/>
        </p:nvSpPr>
        <p:spPr bwMode="white">
          <a:xfrm>
            <a:off x="10290831" y="3024556"/>
            <a:ext cx="333248" cy="39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74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3AC313-616B-9E1F-CFF1-EFE0C1232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4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36E35C-AC49-C2DC-DE39-7C1C76B780BA}"/>
              </a:ext>
            </a:extLst>
          </p:cNvPr>
          <p:cNvSpPr/>
          <p:nvPr/>
        </p:nvSpPr>
        <p:spPr bwMode="white">
          <a:xfrm>
            <a:off x="4654156" y="3331076"/>
            <a:ext cx="199949" cy="371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35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07151-CF30-4D4A-131A-9F5F4984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F772F2-A4C7-3D81-F74A-FEBEF273A97E}"/>
              </a:ext>
            </a:extLst>
          </p:cNvPr>
          <p:cNvSpPr/>
          <p:nvPr/>
        </p:nvSpPr>
        <p:spPr bwMode="white">
          <a:xfrm>
            <a:off x="1169319" y="4005064"/>
            <a:ext cx="5718769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5721DE0-28E9-C801-1078-929A8E4B32D0}"/>
              </a:ext>
            </a:extLst>
          </p:cNvPr>
          <p:cNvSpPr/>
          <p:nvPr/>
        </p:nvSpPr>
        <p:spPr bwMode="white">
          <a:xfrm>
            <a:off x="2783632" y="5445224"/>
            <a:ext cx="2175209" cy="107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58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9AFB86-514F-B38F-E4CB-CE68803B30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16347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A4EEEA-1F65-4AB2-2DEB-BF13B741CC06}"/>
              </a:ext>
            </a:extLst>
          </p:cNvPr>
          <p:cNvSpPr/>
          <p:nvPr/>
        </p:nvSpPr>
        <p:spPr bwMode="white">
          <a:xfrm>
            <a:off x="813914" y="2780928"/>
            <a:ext cx="829436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6E9E4D5-0324-7B50-B1E7-531BE9DD07E3}"/>
              </a:ext>
            </a:extLst>
          </p:cNvPr>
          <p:cNvSpPr/>
          <p:nvPr/>
        </p:nvSpPr>
        <p:spPr bwMode="white">
          <a:xfrm>
            <a:off x="2555552" y="4293096"/>
            <a:ext cx="2076447" cy="94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4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C4884F-4510-8D0A-A8CA-52EE146886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29261"/>
            <a:ext cx="11340000" cy="239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072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712CDF-0418-03F3-1419-4BE6B6E91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56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DAF7B7-2585-FD2B-C7D1-7D2F3DF82088}"/>
              </a:ext>
            </a:extLst>
          </p:cNvPr>
          <p:cNvSpPr/>
          <p:nvPr/>
        </p:nvSpPr>
        <p:spPr bwMode="white">
          <a:xfrm>
            <a:off x="10309874" y="4262586"/>
            <a:ext cx="371334" cy="38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82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DCACC8-83FB-3425-4859-9A10158FD0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163478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273C533-69D0-947C-0C54-B0DD58B78F8D}"/>
              </a:ext>
            </a:extLst>
          </p:cNvPr>
          <p:cNvSpPr/>
          <p:nvPr/>
        </p:nvSpPr>
        <p:spPr bwMode="white">
          <a:xfrm>
            <a:off x="2483544" y="2938932"/>
            <a:ext cx="4464496" cy="92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504BCB2-5D5C-E82A-D8ED-0FA0FF36A387}"/>
              </a:ext>
            </a:extLst>
          </p:cNvPr>
          <p:cNvSpPr/>
          <p:nvPr/>
        </p:nvSpPr>
        <p:spPr bwMode="white">
          <a:xfrm>
            <a:off x="813914" y="4293096"/>
            <a:ext cx="8078342" cy="109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9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09351-0465-31DE-B2C4-6F75B8A3AF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113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6EEE2B6-5374-71D4-4143-3AE5CBCDED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17032"/>
            <a:ext cx="11340000" cy="92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1230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FF9C6-58CB-B4A8-41E2-7A3BE870D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491" y="1052736"/>
            <a:ext cx="11042509" cy="5868000"/>
          </a:xfrm>
          <a:prstGeom prst="rect">
            <a:avLst/>
          </a:prstGeom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DD3F45F-DCD7-18D2-461C-46D57530F546}"/>
              </a:ext>
            </a:extLst>
          </p:cNvPr>
          <p:cNvSpPr/>
          <p:nvPr/>
        </p:nvSpPr>
        <p:spPr bwMode="white">
          <a:xfrm>
            <a:off x="2709027" y="2465648"/>
            <a:ext cx="5688632" cy="105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E059FF8-A726-2FA1-BD96-90B267F4B9E0}"/>
              </a:ext>
            </a:extLst>
          </p:cNvPr>
          <p:cNvSpPr/>
          <p:nvPr/>
        </p:nvSpPr>
        <p:spPr bwMode="white">
          <a:xfrm>
            <a:off x="1112404" y="3931027"/>
            <a:ext cx="9733527" cy="129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343EFE57-6264-D7C6-8556-61F9A1FDE976}"/>
              </a:ext>
            </a:extLst>
          </p:cNvPr>
          <p:cNvSpPr/>
          <p:nvPr/>
        </p:nvSpPr>
        <p:spPr bwMode="white">
          <a:xfrm>
            <a:off x="1112404" y="5555868"/>
            <a:ext cx="2388711" cy="40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D7DC0241-C473-81DE-5878-B78C655FC3FB}"/>
              </a:ext>
            </a:extLst>
          </p:cNvPr>
          <p:cNvSpPr/>
          <p:nvPr/>
        </p:nvSpPr>
        <p:spPr bwMode="white">
          <a:xfrm>
            <a:off x="1112404" y="6363647"/>
            <a:ext cx="2820759" cy="39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51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38" grpId="0" animBg="1"/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64706-A621-5116-9EA2-A91008D5C8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2888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3E4E5A-C8A6-5D2F-4EAB-A66FFA69F9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339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6988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001C5E-0976-FA4B-F843-C42765EF3E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73043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0273873-FD07-160D-ACFD-7CC8A5CAF755}"/>
              </a:ext>
            </a:extLst>
          </p:cNvPr>
          <p:cNvSpPr/>
          <p:nvPr/>
        </p:nvSpPr>
        <p:spPr bwMode="white">
          <a:xfrm>
            <a:off x="2594418" y="4149080"/>
            <a:ext cx="824205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30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EE35CE-B8F7-4C05-DF55-F254909651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47826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8A53708-7F22-3B16-8866-22E71B617F02}"/>
              </a:ext>
            </a:extLst>
          </p:cNvPr>
          <p:cNvSpPr/>
          <p:nvPr/>
        </p:nvSpPr>
        <p:spPr bwMode="white">
          <a:xfrm>
            <a:off x="813914" y="2852937"/>
            <a:ext cx="483798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232749D-036A-8A7D-DE1A-EDC658887F2F}"/>
              </a:ext>
            </a:extLst>
          </p:cNvPr>
          <p:cNvSpPr/>
          <p:nvPr/>
        </p:nvSpPr>
        <p:spPr bwMode="white">
          <a:xfrm>
            <a:off x="813914" y="4221088"/>
            <a:ext cx="2965774" cy="104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3968E19-0A7D-1D43-FEF9-201A7066C7C5}"/>
              </a:ext>
            </a:extLst>
          </p:cNvPr>
          <p:cNvSpPr/>
          <p:nvPr/>
        </p:nvSpPr>
        <p:spPr bwMode="white">
          <a:xfrm>
            <a:off x="813914" y="5634000"/>
            <a:ext cx="2461718" cy="96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91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20EF4-8789-FB89-49D3-4B88582CC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7"/>
          <a:stretch/>
        </p:blipFill>
        <p:spPr>
          <a:xfrm>
            <a:off x="1571816" y="1196752"/>
            <a:ext cx="9048368" cy="543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35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D3379-4F5E-3D25-4CB0-1FC9C4B33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3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7352F6-3F7E-740F-3284-55E671401E1D}"/>
              </a:ext>
            </a:extLst>
          </p:cNvPr>
          <p:cNvSpPr/>
          <p:nvPr/>
        </p:nvSpPr>
        <p:spPr bwMode="white">
          <a:xfrm>
            <a:off x="10300352" y="1824701"/>
            <a:ext cx="333249" cy="38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50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F447F-57FE-3DEF-6A19-7066AB1EC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565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F2E5DF-5CB5-9D1A-BA3A-A892F7FB0229}"/>
              </a:ext>
            </a:extLst>
          </p:cNvPr>
          <p:cNvSpPr/>
          <p:nvPr/>
        </p:nvSpPr>
        <p:spPr bwMode="white">
          <a:xfrm>
            <a:off x="902720" y="2924944"/>
            <a:ext cx="6417416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C47D70B-9360-AE43-6080-F8B69E506AA7}"/>
              </a:ext>
            </a:extLst>
          </p:cNvPr>
          <p:cNvSpPr/>
          <p:nvPr/>
        </p:nvSpPr>
        <p:spPr bwMode="white">
          <a:xfrm>
            <a:off x="2567608" y="4365104"/>
            <a:ext cx="1944216" cy="95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0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1270A-9717-C5F1-35DE-0A7CDD3D02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0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EA6575-41C0-9A3F-C7FA-4D4FD07C5D7B}"/>
              </a:ext>
            </a:extLst>
          </p:cNvPr>
          <p:cNvSpPr/>
          <p:nvPr/>
        </p:nvSpPr>
        <p:spPr bwMode="white">
          <a:xfrm>
            <a:off x="10328916" y="4056377"/>
            <a:ext cx="342770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36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06D66F-EC72-0FC4-D1B1-90419E0B7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347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F283B3-EB59-B627-F897-A67098EAA484}"/>
              </a:ext>
            </a:extLst>
          </p:cNvPr>
          <p:cNvSpPr/>
          <p:nvPr/>
        </p:nvSpPr>
        <p:spPr bwMode="white">
          <a:xfrm>
            <a:off x="7862871" y="1340768"/>
            <a:ext cx="1185457" cy="122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08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19283-DF5F-9CF1-1B22-A8153B84EA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42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EEBBE9-2351-5C54-6D1F-6EB42FBD70FE}"/>
              </a:ext>
            </a:extLst>
          </p:cNvPr>
          <p:cNvSpPr/>
          <p:nvPr/>
        </p:nvSpPr>
        <p:spPr bwMode="white">
          <a:xfrm>
            <a:off x="893198" y="3861048"/>
            <a:ext cx="3474610" cy="107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52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CD507-29F2-A8A3-0260-2044597568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15252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9620E3-E5D2-706F-07F0-7568EB38C24B}"/>
              </a:ext>
            </a:extLst>
          </p:cNvPr>
          <p:cNvSpPr/>
          <p:nvPr/>
        </p:nvSpPr>
        <p:spPr bwMode="white">
          <a:xfrm>
            <a:off x="813914" y="2852936"/>
            <a:ext cx="6926214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963774-327C-2542-95AA-617B4CBBB0C8}"/>
              </a:ext>
            </a:extLst>
          </p:cNvPr>
          <p:cNvSpPr/>
          <p:nvPr/>
        </p:nvSpPr>
        <p:spPr bwMode="white">
          <a:xfrm>
            <a:off x="2483544" y="4338390"/>
            <a:ext cx="1728192" cy="89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50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9B0CF-AF37-B4CE-1541-22626476C8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5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C0EC01-63F6-DE14-7DB0-3D14D5B874D5}"/>
              </a:ext>
            </a:extLst>
          </p:cNvPr>
          <p:cNvSpPr/>
          <p:nvPr/>
        </p:nvSpPr>
        <p:spPr bwMode="white">
          <a:xfrm>
            <a:off x="10271788" y="2853254"/>
            <a:ext cx="428463" cy="39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40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2025-01-07T19:15:30Z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