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2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0" autoAdjust="0"/>
    <p:restoredTop sz="94660"/>
  </p:normalViewPr>
  <p:slideViewPr>
    <p:cSldViewPr showGuides="1">
      <p:cViewPr varScale="1">
        <p:scale>
          <a:sx n="72" d="100"/>
          <a:sy n="72" d="100"/>
        </p:scale>
        <p:origin x="538" y="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E9B03A-C6F7-8B2B-89D5-335C1906C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95600"/>
            <a:ext cx="91059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F6B60-5DD7-DEE8-2EC1-9A94FF6EC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7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87B54-1D95-1C0A-E7DA-4A395CE31ECD}"/>
              </a:ext>
            </a:extLst>
          </p:cNvPr>
          <p:cNvSpPr/>
          <p:nvPr/>
        </p:nvSpPr>
        <p:spPr bwMode="white">
          <a:xfrm>
            <a:off x="978891" y="3024342"/>
            <a:ext cx="5045101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B4272F-7829-09CD-591C-4DD53291F919}"/>
              </a:ext>
            </a:extLst>
          </p:cNvPr>
          <p:cNvSpPr/>
          <p:nvPr/>
        </p:nvSpPr>
        <p:spPr bwMode="white">
          <a:xfrm>
            <a:off x="2207569" y="3814970"/>
            <a:ext cx="1913388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7FB17-1EBA-EF76-F2F4-1AEE1A1F9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6DE9E-6143-11A8-39D5-391C36825697}"/>
              </a:ext>
            </a:extLst>
          </p:cNvPr>
          <p:cNvSpPr/>
          <p:nvPr/>
        </p:nvSpPr>
        <p:spPr bwMode="white">
          <a:xfrm>
            <a:off x="978890" y="2843371"/>
            <a:ext cx="5693173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A8E0D-5ED9-F24F-D768-FE54E7F4C028}"/>
              </a:ext>
            </a:extLst>
          </p:cNvPr>
          <p:cNvSpPr/>
          <p:nvPr/>
        </p:nvSpPr>
        <p:spPr bwMode="white">
          <a:xfrm>
            <a:off x="988412" y="3548275"/>
            <a:ext cx="4243491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F82CBD-BFF5-1443-4F1B-1140DF762E3E}"/>
              </a:ext>
            </a:extLst>
          </p:cNvPr>
          <p:cNvSpPr/>
          <p:nvPr/>
        </p:nvSpPr>
        <p:spPr bwMode="white">
          <a:xfrm>
            <a:off x="988413" y="4262703"/>
            <a:ext cx="2304181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481F2D-4CD2-F85A-12F2-BC81752055E9}"/>
              </a:ext>
            </a:extLst>
          </p:cNvPr>
          <p:cNvSpPr/>
          <p:nvPr/>
        </p:nvSpPr>
        <p:spPr bwMode="white">
          <a:xfrm>
            <a:off x="988412" y="4967606"/>
            <a:ext cx="4891563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636922-A088-DA3A-F604-59CA52233270}"/>
              </a:ext>
            </a:extLst>
          </p:cNvPr>
          <p:cNvSpPr/>
          <p:nvPr/>
        </p:nvSpPr>
        <p:spPr bwMode="white">
          <a:xfrm>
            <a:off x="968942" y="5653247"/>
            <a:ext cx="4891563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1711F0-6CBC-BB32-5AAD-0AA438B6C3C3}"/>
              </a:ext>
            </a:extLst>
          </p:cNvPr>
          <p:cNvSpPr/>
          <p:nvPr/>
        </p:nvSpPr>
        <p:spPr bwMode="white">
          <a:xfrm>
            <a:off x="991517" y="6367676"/>
            <a:ext cx="4891563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87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B4307-1AA9-AB4C-73F6-225FB1716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61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9F0C7-B68B-8E8E-9040-F80735FCE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224000"/>
            <a:ext cx="11340000" cy="37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76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A5E14-85BA-6B14-EACF-ADF063B3A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67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B3F21A-1EEB-EB0E-1D1C-60E4F2AA1721}"/>
              </a:ext>
            </a:extLst>
          </p:cNvPr>
          <p:cNvSpPr/>
          <p:nvPr/>
        </p:nvSpPr>
        <p:spPr bwMode="white">
          <a:xfrm>
            <a:off x="321914" y="2624437"/>
            <a:ext cx="6883979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CBDDD4-7063-C6C6-AF73-4639E27C3D82}"/>
              </a:ext>
            </a:extLst>
          </p:cNvPr>
          <p:cNvSpPr/>
          <p:nvPr/>
        </p:nvSpPr>
        <p:spPr bwMode="white">
          <a:xfrm>
            <a:off x="321914" y="3358000"/>
            <a:ext cx="6422158" cy="8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A0DFA8-4576-80FA-35D9-BFE854ACCC76}"/>
              </a:ext>
            </a:extLst>
          </p:cNvPr>
          <p:cNvSpPr/>
          <p:nvPr/>
        </p:nvSpPr>
        <p:spPr bwMode="white">
          <a:xfrm>
            <a:off x="321914" y="4548848"/>
            <a:ext cx="8222358" cy="34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B24CD8-E805-CB3F-C9FC-91DCE24C1E68}"/>
              </a:ext>
            </a:extLst>
          </p:cNvPr>
          <p:cNvSpPr/>
          <p:nvPr/>
        </p:nvSpPr>
        <p:spPr bwMode="white">
          <a:xfrm>
            <a:off x="321914" y="5225252"/>
            <a:ext cx="6350150" cy="3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B11D917-D69D-A445-03F4-6613E925FE69}"/>
              </a:ext>
            </a:extLst>
          </p:cNvPr>
          <p:cNvSpPr/>
          <p:nvPr/>
        </p:nvSpPr>
        <p:spPr bwMode="white">
          <a:xfrm>
            <a:off x="321914" y="5958813"/>
            <a:ext cx="10598622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0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4B70E-5824-4BEF-1D21-AD0BE5660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84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8DBCA-4FAD-7A25-C86A-AD1FB1FAA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7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9350D-43D9-8B27-B7F2-50D1F8683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6"/>
          <a:stretch/>
        </p:blipFill>
        <p:spPr>
          <a:xfrm>
            <a:off x="360000" y="1224000"/>
            <a:ext cx="11340000" cy="38611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B030F3-6DD4-6696-37E4-38359FF7CB42}"/>
              </a:ext>
            </a:extLst>
          </p:cNvPr>
          <p:cNvSpPr/>
          <p:nvPr/>
        </p:nvSpPr>
        <p:spPr bwMode="white">
          <a:xfrm>
            <a:off x="4549420" y="2253764"/>
            <a:ext cx="266599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5467F8-243F-B30C-8DF0-5A555CA9F29F}"/>
              </a:ext>
            </a:extLst>
          </p:cNvPr>
          <p:cNvSpPr/>
          <p:nvPr/>
        </p:nvSpPr>
        <p:spPr bwMode="white">
          <a:xfrm>
            <a:off x="2264282" y="3016553"/>
            <a:ext cx="266599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2C9DD-685B-6308-5E68-9F911DC87303}"/>
              </a:ext>
            </a:extLst>
          </p:cNvPr>
          <p:cNvSpPr/>
          <p:nvPr/>
        </p:nvSpPr>
        <p:spPr bwMode="white">
          <a:xfrm>
            <a:off x="8338942" y="3788877"/>
            <a:ext cx="180906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F73C2-BCEA-D9EB-E9FB-59FBE41864E0}"/>
              </a:ext>
            </a:extLst>
          </p:cNvPr>
          <p:cNvSpPr/>
          <p:nvPr/>
        </p:nvSpPr>
        <p:spPr bwMode="white">
          <a:xfrm>
            <a:off x="1445440" y="4503991"/>
            <a:ext cx="390377" cy="3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7B50AB-547B-CEB7-935F-88562425E3E7}"/>
              </a:ext>
            </a:extLst>
          </p:cNvPr>
          <p:cNvSpPr/>
          <p:nvPr/>
        </p:nvSpPr>
        <p:spPr bwMode="white">
          <a:xfrm>
            <a:off x="8110428" y="4542131"/>
            <a:ext cx="609370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55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15C0A-13E0-90D3-7F2C-41399369A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76484"/>
            <a:ext cx="11340000" cy="34833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A5A5D5-A91A-197E-1CB8-8E800909B490}"/>
              </a:ext>
            </a:extLst>
          </p:cNvPr>
          <p:cNvSpPr/>
          <p:nvPr/>
        </p:nvSpPr>
        <p:spPr bwMode="white">
          <a:xfrm>
            <a:off x="945346" y="3392640"/>
            <a:ext cx="3325814" cy="3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CBE6DD-08C6-5489-522F-1734A90E3667}"/>
              </a:ext>
            </a:extLst>
          </p:cNvPr>
          <p:cNvSpPr/>
          <p:nvPr/>
        </p:nvSpPr>
        <p:spPr bwMode="white">
          <a:xfrm>
            <a:off x="945346" y="4098845"/>
            <a:ext cx="6036574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54AB1-48BB-06AC-CE4D-ED60CFF12EDC}"/>
              </a:ext>
            </a:extLst>
          </p:cNvPr>
          <p:cNvSpPr/>
          <p:nvPr/>
        </p:nvSpPr>
        <p:spPr bwMode="white">
          <a:xfrm>
            <a:off x="945346" y="4805049"/>
            <a:ext cx="6465037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866635-2FD4-68CD-A98D-4C80A104E4F8}"/>
              </a:ext>
            </a:extLst>
          </p:cNvPr>
          <p:cNvSpPr/>
          <p:nvPr/>
        </p:nvSpPr>
        <p:spPr bwMode="white">
          <a:xfrm>
            <a:off x="945346" y="5501711"/>
            <a:ext cx="3922821" cy="372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56F2AD-F976-F875-C527-63F4F940C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31"/>
          <a:stretch/>
        </p:blipFill>
        <p:spPr>
          <a:xfrm>
            <a:off x="360000" y="1224000"/>
            <a:ext cx="11340000" cy="141586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8D10E1-FEAF-92A7-A77B-28FE90018641}"/>
              </a:ext>
            </a:extLst>
          </p:cNvPr>
          <p:cNvSpPr/>
          <p:nvPr/>
        </p:nvSpPr>
        <p:spPr bwMode="white">
          <a:xfrm>
            <a:off x="983432" y="2687582"/>
            <a:ext cx="5328592" cy="3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4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3CC03-9A7C-7142-10B1-5CD4F2A18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33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DDA24-C224-4885-8D8E-1A364FCB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89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501356D-3CEC-CD86-0F9C-17BACF6BC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42913"/>
            <a:ext cx="11340000" cy="4788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C301F-59B9-F052-3F13-1E9BA7E1EA09}"/>
              </a:ext>
            </a:extLst>
          </p:cNvPr>
          <p:cNvSpPr/>
          <p:nvPr/>
        </p:nvSpPr>
        <p:spPr bwMode="white">
          <a:xfrm>
            <a:off x="10709773" y="2286309"/>
            <a:ext cx="276120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71258-A806-E2CE-74C2-2D77E0B24282}"/>
              </a:ext>
            </a:extLst>
          </p:cNvPr>
          <p:cNvSpPr/>
          <p:nvPr/>
        </p:nvSpPr>
        <p:spPr bwMode="white">
          <a:xfrm>
            <a:off x="10690730" y="4661469"/>
            <a:ext cx="295162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11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E7BDC-33CB-980E-CD13-FB37416BD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47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5A7CA-E2BA-6A77-8E6D-ABCDE3B16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8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67079-1532-71F7-376E-ADA8035372B6}"/>
              </a:ext>
            </a:extLst>
          </p:cNvPr>
          <p:cNvSpPr/>
          <p:nvPr/>
        </p:nvSpPr>
        <p:spPr bwMode="white">
          <a:xfrm>
            <a:off x="321914" y="2159163"/>
            <a:ext cx="7718302" cy="104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1B93A8-3E2B-ACC2-8882-3E97220633AF}"/>
              </a:ext>
            </a:extLst>
          </p:cNvPr>
          <p:cNvSpPr/>
          <p:nvPr/>
        </p:nvSpPr>
        <p:spPr bwMode="white">
          <a:xfrm>
            <a:off x="321914" y="3523738"/>
            <a:ext cx="10958662" cy="11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3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4F7DC-3269-748D-9773-C98BB739E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089392"/>
            <a:ext cx="9824428" cy="5768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66204-F2BB-AC30-5662-0AD76559DE2F}"/>
              </a:ext>
            </a:extLst>
          </p:cNvPr>
          <p:cNvSpPr/>
          <p:nvPr/>
        </p:nvSpPr>
        <p:spPr bwMode="white">
          <a:xfrm>
            <a:off x="326435" y="1853323"/>
            <a:ext cx="6637294" cy="90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C29AC-A68D-5DE3-41A7-749CD3F6D5A4}"/>
              </a:ext>
            </a:extLst>
          </p:cNvPr>
          <p:cNvSpPr/>
          <p:nvPr/>
        </p:nvSpPr>
        <p:spPr bwMode="white">
          <a:xfrm>
            <a:off x="360001" y="3070576"/>
            <a:ext cx="3003984" cy="62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86B87B-7052-3744-CC01-491C58811ED4}"/>
              </a:ext>
            </a:extLst>
          </p:cNvPr>
          <p:cNvSpPr/>
          <p:nvPr/>
        </p:nvSpPr>
        <p:spPr bwMode="white">
          <a:xfrm>
            <a:off x="326435" y="3994010"/>
            <a:ext cx="5538071" cy="3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0BF661-3681-BE77-8864-2A046898552B}"/>
              </a:ext>
            </a:extLst>
          </p:cNvPr>
          <p:cNvSpPr/>
          <p:nvPr/>
        </p:nvSpPr>
        <p:spPr bwMode="white">
          <a:xfrm>
            <a:off x="326435" y="4623624"/>
            <a:ext cx="4346547" cy="36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6FF8A2-BA4E-BE80-D4EF-2FC12ADC1C40}"/>
              </a:ext>
            </a:extLst>
          </p:cNvPr>
          <p:cNvSpPr/>
          <p:nvPr/>
        </p:nvSpPr>
        <p:spPr bwMode="white">
          <a:xfrm>
            <a:off x="326435" y="5157192"/>
            <a:ext cx="9280465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90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36656-93F3-AE1F-6D36-88CC83E50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1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28E0C8-78A3-0A4A-2247-EDF21BD795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2519762" y="4061139"/>
            <a:ext cx="7152476" cy="240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832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14FBD-612C-735A-5F6F-C30F7915B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5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36D352-0E1C-8A41-8C6F-AF1D3AAD12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6030000" y="5146754"/>
            <a:ext cx="5087928" cy="171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34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E67A3-A1D7-C9F1-5534-DE40E48C1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7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44E79A-CEE1-1AE8-6885-3E8576AA4BD1}"/>
              </a:ext>
            </a:extLst>
          </p:cNvPr>
          <p:cNvSpPr/>
          <p:nvPr/>
        </p:nvSpPr>
        <p:spPr bwMode="white">
          <a:xfrm>
            <a:off x="321914" y="3428702"/>
            <a:ext cx="10670630" cy="34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D17A5C-23D9-72B6-9E65-CDB0DF4C40EE}"/>
              </a:ext>
            </a:extLst>
          </p:cNvPr>
          <p:cNvSpPr/>
          <p:nvPr/>
        </p:nvSpPr>
        <p:spPr bwMode="white">
          <a:xfrm>
            <a:off x="321914" y="4144512"/>
            <a:ext cx="1114005" cy="27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6B690C-9D6D-EE06-9614-5A67078BC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3552036" y="5146754"/>
            <a:ext cx="5087928" cy="171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129CC-1B97-7BC2-72D9-97E4AFB2D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79875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B036A7-E31A-F711-D376-9F1F1D9F1D12}"/>
              </a:ext>
            </a:extLst>
          </p:cNvPr>
          <p:cNvSpPr/>
          <p:nvPr/>
        </p:nvSpPr>
        <p:spPr bwMode="white">
          <a:xfrm>
            <a:off x="323732" y="1760537"/>
            <a:ext cx="6872756" cy="80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45F8F-8CE2-CBFF-EF57-F8B6ECF4E25F}"/>
              </a:ext>
            </a:extLst>
          </p:cNvPr>
          <p:cNvSpPr/>
          <p:nvPr/>
        </p:nvSpPr>
        <p:spPr bwMode="white">
          <a:xfrm>
            <a:off x="323732" y="2912371"/>
            <a:ext cx="8550143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4007ED-2AD5-2FE9-FBF4-4287FABD0CE2}"/>
              </a:ext>
            </a:extLst>
          </p:cNvPr>
          <p:cNvSpPr/>
          <p:nvPr/>
        </p:nvSpPr>
        <p:spPr bwMode="white">
          <a:xfrm>
            <a:off x="323732" y="3574449"/>
            <a:ext cx="2665686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764454-06EE-7B8F-378F-1F3931EE1C86}"/>
              </a:ext>
            </a:extLst>
          </p:cNvPr>
          <p:cNvSpPr/>
          <p:nvPr/>
        </p:nvSpPr>
        <p:spPr bwMode="white">
          <a:xfrm>
            <a:off x="323732" y="4173039"/>
            <a:ext cx="4692148" cy="3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2CDC93-8A89-E14A-FCEA-8E7A8EAFAAEA}"/>
              </a:ext>
            </a:extLst>
          </p:cNvPr>
          <p:cNvSpPr/>
          <p:nvPr/>
        </p:nvSpPr>
        <p:spPr bwMode="white">
          <a:xfrm>
            <a:off x="323732" y="4853255"/>
            <a:ext cx="2847025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59DEDB-5EEE-766D-F411-5D046BC85F92}"/>
              </a:ext>
            </a:extLst>
          </p:cNvPr>
          <p:cNvSpPr/>
          <p:nvPr/>
        </p:nvSpPr>
        <p:spPr bwMode="white">
          <a:xfrm>
            <a:off x="323732" y="5497194"/>
            <a:ext cx="2167003" cy="32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D4AF2D-3819-D6B6-7767-7F4A0F13FC12}"/>
              </a:ext>
            </a:extLst>
          </p:cNvPr>
          <p:cNvSpPr/>
          <p:nvPr/>
        </p:nvSpPr>
        <p:spPr bwMode="white">
          <a:xfrm>
            <a:off x="323732" y="6093296"/>
            <a:ext cx="6002327" cy="76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3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DA10B-F8CA-2E34-1DB6-57E1CC36E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33F1BA-CC0D-D9BA-23AA-1099D433C1CB}"/>
              </a:ext>
            </a:extLst>
          </p:cNvPr>
          <p:cNvSpPr/>
          <p:nvPr/>
        </p:nvSpPr>
        <p:spPr bwMode="white">
          <a:xfrm>
            <a:off x="10738337" y="3023729"/>
            <a:ext cx="285642" cy="30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2B4A3-487E-9FD3-221E-0F6E2DEF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733EA-101E-7581-844A-4C5FB8C2AA89}"/>
              </a:ext>
            </a:extLst>
          </p:cNvPr>
          <p:cNvSpPr/>
          <p:nvPr/>
        </p:nvSpPr>
        <p:spPr bwMode="white">
          <a:xfrm>
            <a:off x="10690730" y="1509861"/>
            <a:ext cx="304685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7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2C103-2F07-BB1E-7996-53DB58259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7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9DE95-3DAC-F521-E9F7-89915C47E186}"/>
              </a:ext>
            </a:extLst>
          </p:cNvPr>
          <p:cNvSpPr/>
          <p:nvPr/>
        </p:nvSpPr>
        <p:spPr bwMode="white">
          <a:xfrm>
            <a:off x="10690730" y="1796131"/>
            <a:ext cx="304685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95415-BF32-54F6-C337-193F89986A6A}"/>
              </a:ext>
            </a:extLst>
          </p:cNvPr>
          <p:cNvSpPr/>
          <p:nvPr/>
        </p:nvSpPr>
        <p:spPr bwMode="white">
          <a:xfrm>
            <a:off x="10662166" y="5352880"/>
            <a:ext cx="352292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1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61E5C-1240-EC5D-F195-702C644D1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576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C67C0CF-D231-B45E-9E07-CF3FA2719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1645"/>
            <a:ext cx="11340000" cy="3731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8675A-507A-50E2-F708-4A0B3897F749}"/>
              </a:ext>
            </a:extLst>
          </p:cNvPr>
          <p:cNvSpPr/>
          <p:nvPr/>
        </p:nvSpPr>
        <p:spPr bwMode="white">
          <a:xfrm>
            <a:off x="10709773" y="2962971"/>
            <a:ext cx="276120" cy="30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9AA3F-6B2B-3853-3CBE-E05782236C3B}"/>
              </a:ext>
            </a:extLst>
          </p:cNvPr>
          <p:cNvSpPr/>
          <p:nvPr/>
        </p:nvSpPr>
        <p:spPr bwMode="white">
          <a:xfrm>
            <a:off x="10690730" y="4480384"/>
            <a:ext cx="304685" cy="30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7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4C293-CE95-F526-3BDF-34D916736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81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F0483-3540-C672-2BCF-89F16D1DF09F}"/>
              </a:ext>
            </a:extLst>
          </p:cNvPr>
          <p:cNvSpPr/>
          <p:nvPr/>
        </p:nvSpPr>
        <p:spPr bwMode="white">
          <a:xfrm>
            <a:off x="10690730" y="2134321"/>
            <a:ext cx="304685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691DD-2241-0D0D-34C5-CA6E07F9D7A4}"/>
              </a:ext>
            </a:extLst>
          </p:cNvPr>
          <p:cNvSpPr/>
          <p:nvPr/>
        </p:nvSpPr>
        <p:spPr bwMode="white">
          <a:xfrm>
            <a:off x="10690730" y="5639270"/>
            <a:ext cx="295162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9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A8176-4342-34EA-210F-76669D6F3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8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ACDF7-B319-F4D7-8542-860A75C0D47E}"/>
              </a:ext>
            </a:extLst>
          </p:cNvPr>
          <p:cNvSpPr/>
          <p:nvPr/>
        </p:nvSpPr>
        <p:spPr bwMode="white">
          <a:xfrm>
            <a:off x="8748362" y="2444145"/>
            <a:ext cx="276120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C8D92-D2E3-3084-618D-4C354455C695}"/>
              </a:ext>
            </a:extLst>
          </p:cNvPr>
          <p:cNvSpPr/>
          <p:nvPr/>
        </p:nvSpPr>
        <p:spPr bwMode="white">
          <a:xfrm>
            <a:off x="8396070" y="3149542"/>
            <a:ext cx="3046851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6C7678-5D08-F697-D068-14B043343E46}"/>
              </a:ext>
            </a:extLst>
          </p:cNvPr>
          <p:cNvSpPr/>
          <p:nvPr/>
        </p:nvSpPr>
        <p:spPr bwMode="white">
          <a:xfrm>
            <a:off x="1007455" y="4005064"/>
            <a:ext cx="156015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8A918-2490-2596-D866-8888D8F6DCD0}"/>
              </a:ext>
            </a:extLst>
          </p:cNvPr>
          <p:cNvSpPr/>
          <p:nvPr/>
        </p:nvSpPr>
        <p:spPr bwMode="white">
          <a:xfrm>
            <a:off x="7129722" y="6104582"/>
            <a:ext cx="1923324" cy="42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44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03DF6-5D35-EC96-2DBD-7C66514A3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9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E0999-4924-5FB1-285E-A01E7737322F}"/>
              </a:ext>
            </a:extLst>
          </p:cNvPr>
          <p:cNvSpPr/>
          <p:nvPr/>
        </p:nvSpPr>
        <p:spPr bwMode="white">
          <a:xfrm>
            <a:off x="5558690" y="2891255"/>
            <a:ext cx="1894760" cy="3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B9D77-54FF-1212-0787-3067120702C3}"/>
              </a:ext>
            </a:extLst>
          </p:cNvPr>
          <p:cNvSpPr/>
          <p:nvPr/>
        </p:nvSpPr>
        <p:spPr bwMode="white">
          <a:xfrm>
            <a:off x="10205138" y="3682011"/>
            <a:ext cx="1266347" cy="31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6D3E4-1239-81F9-F97D-C5B0B3433841}"/>
              </a:ext>
            </a:extLst>
          </p:cNvPr>
          <p:cNvSpPr/>
          <p:nvPr/>
        </p:nvSpPr>
        <p:spPr bwMode="white">
          <a:xfrm>
            <a:off x="1588261" y="4415603"/>
            <a:ext cx="1094962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08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67</cp:revision>
  <dcterms:created xsi:type="dcterms:W3CDTF">2015-09-16T06:44:00Z</dcterms:created>
  <dcterms:modified xsi:type="dcterms:W3CDTF">2025-01-07T17:08:27Z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