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2" autoAdjust="0"/>
    <p:restoredTop sz="94660"/>
  </p:normalViewPr>
  <p:slideViewPr>
    <p:cSldViewPr showGuides="1">
      <p:cViewPr varScale="1">
        <p:scale>
          <a:sx n="72" d="100"/>
          <a:sy n="72" d="100"/>
        </p:scale>
        <p:origin x="32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70869A6-D5AE-1412-2701-FBBF12558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86100"/>
            <a:ext cx="83820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8B590-3834-0D17-F6CD-7B16EE3AD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5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D1E26-12BD-13D8-171F-1228E0FEC048}"/>
              </a:ext>
            </a:extLst>
          </p:cNvPr>
          <p:cNvSpPr/>
          <p:nvPr/>
        </p:nvSpPr>
        <p:spPr bwMode="white">
          <a:xfrm>
            <a:off x="813914" y="2348645"/>
            <a:ext cx="6494166" cy="4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4F063F-993C-4051-E0EA-31EA9EBDC5C5}"/>
              </a:ext>
            </a:extLst>
          </p:cNvPr>
          <p:cNvSpPr/>
          <p:nvPr/>
        </p:nvSpPr>
        <p:spPr bwMode="white">
          <a:xfrm>
            <a:off x="2518246" y="3177832"/>
            <a:ext cx="1694811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8FE356-657D-4216-99B7-E4EC2B0D5C5F}"/>
              </a:ext>
            </a:extLst>
          </p:cNvPr>
          <p:cNvSpPr/>
          <p:nvPr/>
        </p:nvSpPr>
        <p:spPr bwMode="white">
          <a:xfrm>
            <a:off x="2518246" y="3968897"/>
            <a:ext cx="1590075" cy="36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5D44F-BF2A-1627-6061-25D64536E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539C5-8B3C-DECE-9C48-124E4458D569}"/>
              </a:ext>
            </a:extLst>
          </p:cNvPr>
          <p:cNvSpPr/>
          <p:nvPr/>
        </p:nvSpPr>
        <p:spPr bwMode="white">
          <a:xfrm>
            <a:off x="10309874" y="3561457"/>
            <a:ext cx="361813" cy="40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08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99EDC-398D-8245-746C-1F810B1FD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00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47BC4A-6F39-0478-246C-FFC4165D1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14"/>
          <a:stretch/>
        </p:blipFill>
        <p:spPr>
          <a:xfrm>
            <a:off x="360000" y="4293097"/>
            <a:ext cx="11340000" cy="1340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91257-6955-7301-E3DE-1910A1EB22B5}"/>
              </a:ext>
            </a:extLst>
          </p:cNvPr>
          <p:cNvSpPr/>
          <p:nvPr/>
        </p:nvSpPr>
        <p:spPr bwMode="white">
          <a:xfrm>
            <a:off x="1464483" y="4817489"/>
            <a:ext cx="542720" cy="4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DB9D8-629A-9F97-FCF1-C925A40C5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06" y="2855758"/>
            <a:ext cx="11340000" cy="202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1F35E-777D-B1EE-B2FC-86ECC15C233F}"/>
              </a:ext>
            </a:extLst>
          </p:cNvPr>
          <p:cNvSpPr/>
          <p:nvPr/>
        </p:nvSpPr>
        <p:spPr bwMode="white">
          <a:xfrm>
            <a:off x="1712038" y="3980638"/>
            <a:ext cx="45863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9B9BCE-4E7C-7B39-EC0D-90D6F2FB08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13"/>
          <a:stretch/>
        </p:blipFill>
        <p:spPr>
          <a:xfrm>
            <a:off x="303077" y="1340768"/>
            <a:ext cx="11340000" cy="164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2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3C3AD-D031-2915-A6E4-59A6A5BF1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89435"/>
            <a:ext cx="11340000" cy="147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42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80831-0B9E-23F2-E0F4-FE32837629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3376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14663B-C185-F65A-8717-E76B5B9C57ED}"/>
              </a:ext>
            </a:extLst>
          </p:cNvPr>
          <p:cNvSpPr/>
          <p:nvPr/>
        </p:nvSpPr>
        <p:spPr bwMode="white">
          <a:xfrm>
            <a:off x="9387014" y="3043128"/>
            <a:ext cx="338513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2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677AC-E11F-F580-8076-C1BC2EBD1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812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CECA7-1E6C-D392-13FB-086BAB3B8E83}"/>
              </a:ext>
            </a:extLst>
          </p:cNvPr>
          <p:cNvSpPr/>
          <p:nvPr/>
        </p:nvSpPr>
        <p:spPr bwMode="white">
          <a:xfrm>
            <a:off x="10233702" y="2300980"/>
            <a:ext cx="428463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508490-4E28-D096-66C4-89B3CC63A5C8}"/>
              </a:ext>
            </a:extLst>
          </p:cNvPr>
          <p:cNvSpPr/>
          <p:nvPr/>
        </p:nvSpPr>
        <p:spPr bwMode="white">
          <a:xfrm>
            <a:off x="10262267" y="5359654"/>
            <a:ext cx="380855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07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CCA9B-B2D9-FAF9-6DC3-FC3C3F272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0950EE-C663-4A6F-5299-3166378BB4CD}"/>
              </a:ext>
            </a:extLst>
          </p:cNvPr>
          <p:cNvSpPr/>
          <p:nvPr/>
        </p:nvSpPr>
        <p:spPr bwMode="white">
          <a:xfrm>
            <a:off x="5951984" y="4158442"/>
            <a:ext cx="1130131" cy="114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14A5E-342D-D8F2-EA98-BAA363D01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899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1B8A1-28D2-BD22-AB99-7FBC83833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89504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E7B5D91-06A3-3576-6908-341579C6BCE3}"/>
              </a:ext>
            </a:extLst>
          </p:cNvPr>
          <p:cNvSpPr/>
          <p:nvPr/>
        </p:nvSpPr>
        <p:spPr bwMode="white">
          <a:xfrm>
            <a:off x="813914" y="3176283"/>
            <a:ext cx="5074911" cy="4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C1CE6C4-8063-036B-94D0-0D34A9A67871}"/>
              </a:ext>
            </a:extLst>
          </p:cNvPr>
          <p:cNvSpPr/>
          <p:nvPr/>
        </p:nvSpPr>
        <p:spPr bwMode="white">
          <a:xfrm>
            <a:off x="813914" y="4005065"/>
            <a:ext cx="685420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27D69-569E-B4DC-BD46-6F236E9A7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71609"/>
            <a:ext cx="11340000" cy="131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01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C9919-9FA1-628F-EC97-538930729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1E5F4-C8B1-28ED-7972-14CC7E49FBC5}"/>
              </a:ext>
            </a:extLst>
          </p:cNvPr>
          <p:cNvSpPr/>
          <p:nvPr/>
        </p:nvSpPr>
        <p:spPr bwMode="white">
          <a:xfrm>
            <a:off x="1169318" y="3559898"/>
            <a:ext cx="5646761" cy="4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23F004-E6DD-66DE-5011-E2CE43CE8DD1}"/>
              </a:ext>
            </a:extLst>
          </p:cNvPr>
          <p:cNvSpPr/>
          <p:nvPr/>
        </p:nvSpPr>
        <p:spPr bwMode="white">
          <a:xfrm>
            <a:off x="1178841" y="4494258"/>
            <a:ext cx="3227758" cy="4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80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466E5-24AA-11D5-0E7E-F8407A9C4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47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887B59-FDE0-6364-6FEE-BB5EA776F9FE}"/>
              </a:ext>
            </a:extLst>
          </p:cNvPr>
          <p:cNvSpPr/>
          <p:nvPr/>
        </p:nvSpPr>
        <p:spPr bwMode="white">
          <a:xfrm>
            <a:off x="321914" y="3140968"/>
            <a:ext cx="699822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F74C5A9-C4F7-CB04-78AA-137C1DA16B7C}"/>
              </a:ext>
            </a:extLst>
          </p:cNvPr>
          <p:cNvSpPr/>
          <p:nvPr/>
        </p:nvSpPr>
        <p:spPr bwMode="white">
          <a:xfrm>
            <a:off x="321914" y="4711032"/>
            <a:ext cx="5630070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2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B1DB0-9D69-87DD-4153-57A97A84A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92" y="1224000"/>
            <a:ext cx="11340000" cy="290347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91D76F-4617-B9A2-96EE-66C420BA7E4F}"/>
              </a:ext>
            </a:extLst>
          </p:cNvPr>
          <p:cNvSpPr/>
          <p:nvPr/>
        </p:nvSpPr>
        <p:spPr bwMode="white">
          <a:xfrm>
            <a:off x="860781" y="2996952"/>
            <a:ext cx="3770478" cy="100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06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B9BB1-4E7F-C440-F0EB-7C9729846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24F34-8447-4F80-BD3E-B31953B707A1}"/>
              </a:ext>
            </a:extLst>
          </p:cNvPr>
          <p:cNvSpPr/>
          <p:nvPr/>
        </p:nvSpPr>
        <p:spPr bwMode="white">
          <a:xfrm>
            <a:off x="1169319" y="3424133"/>
            <a:ext cx="3990577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EA5E49-A9DA-393B-56A7-F8099AF623B0}"/>
              </a:ext>
            </a:extLst>
          </p:cNvPr>
          <p:cNvSpPr/>
          <p:nvPr/>
        </p:nvSpPr>
        <p:spPr bwMode="white">
          <a:xfrm>
            <a:off x="2911738" y="4319425"/>
            <a:ext cx="790277" cy="36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6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1C3BF-FC8C-AFEE-CB7C-ED4C39F87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2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A232B-C27F-3686-ED90-642C098CE784}"/>
              </a:ext>
            </a:extLst>
          </p:cNvPr>
          <p:cNvSpPr/>
          <p:nvPr/>
        </p:nvSpPr>
        <p:spPr bwMode="white">
          <a:xfrm>
            <a:off x="813914" y="2685037"/>
            <a:ext cx="7286254" cy="46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7EBD5D-D30C-258C-7AA6-747E012E4C3C}"/>
              </a:ext>
            </a:extLst>
          </p:cNvPr>
          <p:cNvSpPr/>
          <p:nvPr/>
        </p:nvSpPr>
        <p:spPr bwMode="white">
          <a:xfrm>
            <a:off x="2555552" y="3668611"/>
            <a:ext cx="2285918" cy="46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5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B9DD6-3A5E-799D-6D64-D8837C65D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1D722-FEEF-4025-E25C-B45BC1152E63}"/>
              </a:ext>
            </a:extLst>
          </p:cNvPr>
          <p:cNvSpPr/>
          <p:nvPr/>
        </p:nvSpPr>
        <p:spPr bwMode="white">
          <a:xfrm>
            <a:off x="3054559" y="4949615"/>
            <a:ext cx="55224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70E807-D967-A064-C80A-874B73FE9475}"/>
              </a:ext>
            </a:extLst>
          </p:cNvPr>
          <p:cNvSpPr/>
          <p:nvPr/>
        </p:nvSpPr>
        <p:spPr bwMode="white">
          <a:xfrm>
            <a:off x="5111183" y="4949615"/>
            <a:ext cx="55224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B1747-9314-BEF0-1D88-2B5ECD8FBDB1}"/>
              </a:ext>
            </a:extLst>
          </p:cNvPr>
          <p:cNvSpPr/>
          <p:nvPr/>
        </p:nvSpPr>
        <p:spPr bwMode="white">
          <a:xfrm>
            <a:off x="7167808" y="4949615"/>
            <a:ext cx="55224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FA846C-48AF-AB3B-D1CE-056092121581}"/>
              </a:ext>
            </a:extLst>
          </p:cNvPr>
          <p:cNvSpPr/>
          <p:nvPr/>
        </p:nvSpPr>
        <p:spPr bwMode="white">
          <a:xfrm>
            <a:off x="9233954" y="4949615"/>
            <a:ext cx="55224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1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BFA78-4499-7375-0F2B-C0B2D4199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58" y="1224000"/>
            <a:ext cx="11340000" cy="318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94845-06C3-3CC4-226D-54267B0D66CF}"/>
              </a:ext>
            </a:extLst>
          </p:cNvPr>
          <p:cNvSpPr/>
          <p:nvPr/>
        </p:nvSpPr>
        <p:spPr bwMode="white">
          <a:xfrm>
            <a:off x="7701987" y="1491286"/>
            <a:ext cx="1438951" cy="53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93E4A3-5C2A-86A4-5AA4-509A7453097C}"/>
              </a:ext>
            </a:extLst>
          </p:cNvPr>
          <p:cNvSpPr/>
          <p:nvPr/>
        </p:nvSpPr>
        <p:spPr bwMode="white">
          <a:xfrm>
            <a:off x="5521584" y="2560433"/>
            <a:ext cx="2035178" cy="53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B484FD-7508-742A-F5CB-653D41CC6515}"/>
              </a:ext>
            </a:extLst>
          </p:cNvPr>
          <p:cNvSpPr/>
          <p:nvPr/>
        </p:nvSpPr>
        <p:spPr bwMode="white">
          <a:xfrm>
            <a:off x="5531106" y="3614507"/>
            <a:ext cx="1593608" cy="53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49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C130F-FFD1-652C-1511-341ED4D64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1540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7F71F-52AA-9351-980D-BDC717BE0E59}"/>
              </a:ext>
            </a:extLst>
          </p:cNvPr>
          <p:cNvSpPr/>
          <p:nvPr/>
        </p:nvSpPr>
        <p:spPr bwMode="white">
          <a:xfrm>
            <a:off x="322538" y="4092828"/>
            <a:ext cx="10093942" cy="178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EA4940F-0994-861A-BB6F-1923A1362236}"/>
              </a:ext>
            </a:extLst>
          </p:cNvPr>
          <p:cNvSpPr/>
          <p:nvPr/>
        </p:nvSpPr>
        <p:spPr bwMode="white">
          <a:xfrm>
            <a:off x="2251786" y="6211309"/>
            <a:ext cx="2641009" cy="45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66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5382642-DE99-FD39-8EEE-5125AC2BE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957512"/>
            <a:ext cx="103060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62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5742A-2724-2F69-A004-E3F989798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/>
          <a:stretch/>
        </p:blipFill>
        <p:spPr>
          <a:xfrm>
            <a:off x="623392" y="1640348"/>
            <a:ext cx="11142608" cy="357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38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5173F-6CE4-794A-944E-6CA5659FE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80661C-8DBD-3929-2F79-F87C222AC554}"/>
              </a:ext>
            </a:extLst>
          </p:cNvPr>
          <p:cNvSpPr/>
          <p:nvPr/>
        </p:nvSpPr>
        <p:spPr bwMode="white">
          <a:xfrm>
            <a:off x="10309874" y="5152349"/>
            <a:ext cx="361813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9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E4941-5879-CF82-8352-D08BEF693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416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09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9AFA9-9B1C-39A5-2059-84EEDDF24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623392" y="1224000"/>
            <a:ext cx="10632544" cy="324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EF227-AB92-3F55-93C5-F6C774A0D39B}"/>
              </a:ext>
            </a:extLst>
          </p:cNvPr>
          <p:cNvSpPr/>
          <p:nvPr/>
        </p:nvSpPr>
        <p:spPr bwMode="white">
          <a:xfrm>
            <a:off x="10097195" y="2338625"/>
            <a:ext cx="333249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2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59AD3-3E65-3522-175B-31136026D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695400" y="1224000"/>
            <a:ext cx="10488528" cy="4557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B32F7F-79C8-1E56-C880-316C27172C94}"/>
              </a:ext>
            </a:extLst>
          </p:cNvPr>
          <p:cNvSpPr/>
          <p:nvPr/>
        </p:nvSpPr>
        <p:spPr bwMode="white">
          <a:xfrm>
            <a:off x="4989556" y="1412776"/>
            <a:ext cx="1418690" cy="76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E6A180-FE23-AFD4-56E9-964E8B3A5CF5}"/>
              </a:ext>
            </a:extLst>
          </p:cNvPr>
          <p:cNvSpPr/>
          <p:nvPr/>
        </p:nvSpPr>
        <p:spPr bwMode="white">
          <a:xfrm>
            <a:off x="6408246" y="2924945"/>
            <a:ext cx="590327" cy="10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E150546-FA51-40A9-E399-2B8558BE3222}"/>
              </a:ext>
            </a:extLst>
          </p:cNvPr>
          <p:cNvSpPr/>
          <p:nvPr/>
        </p:nvSpPr>
        <p:spPr bwMode="white">
          <a:xfrm>
            <a:off x="6817667" y="4421999"/>
            <a:ext cx="866448" cy="10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5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BCEC1-9422-6CFD-BD22-2C4B9D29C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626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23DC78-94A7-F6E8-5677-FDAAEA6C537D}"/>
              </a:ext>
            </a:extLst>
          </p:cNvPr>
          <p:cNvSpPr/>
          <p:nvPr/>
        </p:nvSpPr>
        <p:spPr bwMode="white">
          <a:xfrm>
            <a:off x="10001479" y="2832817"/>
            <a:ext cx="417983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7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DB446-127D-C80B-7FBC-4BEB74437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8FA00-CF95-BB64-E2D1-6BA89C108AD3}"/>
              </a:ext>
            </a:extLst>
          </p:cNvPr>
          <p:cNvSpPr/>
          <p:nvPr/>
        </p:nvSpPr>
        <p:spPr bwMode="white">
          <a:xfrm>
            <a:off x="10271788" y="2464341"/>
            <a:ext cx="371334" cy="3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49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91C5E-00D4-83EF-D0EF-AA1599F2B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7CF04-89CA-546A-1CDF-7C52B3CD89D7}"/>
              </a:ext>
            </a:extLst>
          </p:cNvPr>
          <p:cNvSpPr/>
          <p:nvPr/>
        </p:nvSpPr>
        <p:spPr bwMode="white">
          <a:xfrm>
            <a:off x="10309874" y="2625826"/>
            <a:ext cx="361813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2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CB3CE-8BA7-D3C0-D9DC-33F09736D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3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60A517-764B-FEBC-A471-79325F1F755A}"/>
              </a:ext>
            </a:extLst>
          </p:cNvPr>
          <p:cNvSpPr/>
          <p:nvPr/>
        </p:nvSpPr>
        <p:spPr bwMode="white">
          <a:xfrm>
            <a:off x="10290831" y="1519387"/>
            <a:ext cx="342770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73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1691D-6F9A-11D6-2BBB-0F82A2E22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9304"/>
            <a:ext cx="11340000" cy="1539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2276F-3177-23CC-D8C1-004DFC1A9214}"/>
              </a:ext>
            </a:extLst>
          </p:cNvPr>
          <p:cNvSpPr/>
          <p:nvPr/>
        </p:nvSpPr>
        <p:spPr bwMode="white">
          <a:xfrm>
            <a:off x="9048328" y="3099130"/>
            <a:ext cx="1328195" cy="53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61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C0513-1F90-C3AC-3C35-F4EA0CA4F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9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8ADAD-9B16-B9A3-7479-E80519126F40}"/>
              </a:ext>
            </a:extLst>
          </p:cNvPr>
          <p:cNvSpPr/>
          <p:nvPr/>
        </p:nvSpPr>
        <p:spPr bwMode="white">
          <a:xfrm>
            <a:off x="893198" y="3284984"/>
            <a:ext cx="6138906" cy="6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7C3E76-DD34-326E-2353-1AC0DADB5CC5}"/>
              </a:ext>
            </a:extLst>
          </p:cNvPr>
          <p:cNvSpPr/>
          <p:nvPr/>
        </p:nvSpPr>
        <p:spPr bwMode="white">
          <a:xfrm>
            <a:off x="2423592" y="4361933"/>
            <a:ext cx="1744971" cy="4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79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