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0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2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5DB56C2-61E6-E782-27B8-5947A1B08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58493"/>
            <a:ext cx="11520000" cy="541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D421E-30A4-118B-C036-303268BAE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0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DDB74-F6A8-5846-9AA3-B381D2563C50}"/>
              </a:ext>
            </a:extLst>
          </p:cNvPr>
          <p:cNvSpPr/>
          <p:nvPr/>
        </p:nvSpPr>
        <p:spPr bwMode="white">
          <a:xfrm>
            <a:off x="10309874" y="3378112"/>
            <a:ext cx="361813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14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95109-4B8F-4388-9613-4B9E225BB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AA10C-09DA-549A-239E-5F15E5306FBF}"/>
              </a:ext>
            </a:extLst>
          </p:cNvPr>
          <p:cNvSpPr/>
          <p:nvPr/>
        </p:nvSpPr>
        <p:spPr bwMode="white">
          <a:xfrm>
            <a:off x="5834811" y="4074032"/>
            <a:ext cx="314206" cy="38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F954A-DA76-CD7B-677C-89CDA7646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2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2FD3D-348A-1ED9-6AA9-F526B2344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56" y="1224000"/>
            <a:ext cx="11340000" cy="36156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7DD2B3-2966-357F-C30B-34CACDF57751}"/>
              </a:ext>
            </a:extLst>
          </p:cNvPr>
          <p:cNvSpPr/>
          <p:nvPr/>
        </p:nvSpPr>
        <p:spPr bwMode="white">
          <a:xfrm>
            <a:off x="805070" y="2187537"/>
            <a:ext cx="5341511" cy="44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68F311-489D-D06F-9CDA-88727071AEA9}"/>
              </a:ext>
            </a:extLst>
          </p:cNvPr>
          <p:cNvSpPr/>
          <p:nvPr/>
        </p:nvSpPr>
        <p:spPr bwMode="white">
          <a:xfrm>
            <a:off x="805070" y="2979356"/>
            <a:ext cx="6566174" cy="44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7470D8-2623-C313-6537-2CFE32885E04}"/>
              </a:ext>
            </a:extLst>
          </p:cNvPr>
          <p:cNvSpPr/>
          <p:nvPr/>
        </p:nvSpPr>
        <p:spPr bwMode="white">
          <a:xfrm>
            <a:off x="805070" y="3771175"/>
            <a:ext cx="8582398" cy="95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18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EE412-F722-B86D-C586-DF071AD34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582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9648A-AC85-F05A-EF7F-EA019AFA6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95782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9A5FE8-A3AC-BE9C-A6D7-1097EA35C61E}"/>
              </a:ext>
            </a:extLst>
          </p:cNvPr>
          <p:cNvSpPr/>
          <p:nvPr/>
        </p:nvSpPr>
        <p:spPr bwMode="white">
          <a:xfrm>
            <a:off x="813914" y="2692279"/>
            <a:ext cx="7286254" cy="4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707152-C19C-1AC9-3EAA-6F9597388E59}"/>
              </a:ext>
            </a:extLst>
          </p:cNvPr>
          <p:cNvSpPr/>
          <p:nvPr/>
        </p:nvSpPr>
        <p:spPr bwMode="white">
          <a:xfrm>
            <a:off x="813914" y="3502693"/>
            <a:ext cx="5414046" cy="89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2E3E42-5DDD-251D-CAEB-AF93A5DF5B3E}"/>
              </a:ext>
            </a:extLst>
          </p:cNvPr>
          <p:cNvSpPr/>
          <p:nvPr/>
        </p:nvSpPr>
        <p:spPr bwMode="white">
          <a:xfrm>
            <a:off x="813914" y="4818423"/>
            <a:ext cx="5702078" cy="41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06BE05-1EAC-D20E-61EE-AEAF31B27D3D}"/>
              </a:ext>
            </a:extLst>
          </p:cNvPr>
          <p:cNvSpPr/>
          <p:nvPr/>
        </p:nvSpPr>
        <p:spPr bwMode="white">
          <a:xfrm>
            <a:off x="813914" y="5609769"/>
            <a:ext cx="5846094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40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86844-EC13-4184-B33F-31E80267FA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768"/>
            <a:ext cx="11340000" cy="100252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28BA7FC-E9F3-1724-4B74-A972DB16B6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864"/>
            <a:ext cx="11340000" cy="421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857C18-F0AA-8600-6460-C6A3F98B415F}"/>
              </a:ext>
            </a:extLst>
          </p:cNvPr>
          <p:cNvSpPr/>
          <p:nvPr/>
        </p:nvSpPr>
        <p:spPr bwMode="white">
          <a:xfrm>
            <a:off x="10262267" y="3471294"/>
            <a:ext cx="380855" cy="39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31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144DE5-159B-B58C-33A7-5C5334CF4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0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1D4A3A-C493-985F-9AF2-9C58EE5CA66A}"/>
              </a:ext>
            </a:extLst>
          </p:cNvPr>
          <p:cNvSpPr/>
          <p:nvPr/>
        </p:nvSpPr>
        <p:spPr bwMode="white">
          <a:xfrm>
            <a:off x="10271788" y="4399232"/>
            <a:ext cx="371334" cy="39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70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2B3BC-AADA-3D28-4FDA-6DB63A599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815D0D-46A7-BE4E-3DDF-2D3113DE17D0}"/>
              </a:ext>
            </a:extLst>
          </p:cNvPr>
          <p:cNvSpPr/>
          <p:nvPr/>
        </p:nvSpPr>
        <p:spPr bwMode="white">
          <a:xfrm>
            <a:off x="9176826" y="3302898"/>
            <a:ext cx="1275869" cy="4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43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9D204-7AF3-B10A-3B3D-756A756EF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271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81A55-75B3-4E5D-49CF-7E95724E5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346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31CA94-E6FE-C54A-5474-96BE0F10549D}"/>
              </a:ext>
            </a:extLst>
          </p:cNvPr>
          <p:cNvSpPr/>
          <p:nvPr/>
        </p:nvSpPr>
        <p:spPr bwMode="white">
          <a:xfrm>
            <a:off x="813914" y="2396956"/>
            <a:ext cx="6782198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CA4CF4-EE13-9897-A022-772743E4B4C2}"/>
              </a:ext>
            </a:extLst>
          </p:cNvPr>
          <p:cNvSpPr/>
          <p:nvPr/>
        </p:nvSpPr>
        <p:spPr bwMode="white">
          <a:xfrm>
            <a:off x="813914" y="3331507"/>
            <a:ext cx="5055869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8F94A0-138B-CF95-C7DA-AF814371030D}"/>
              </a:ext>
            </a:extLst>
          </p:cNvPr>
          <p:cNvSpPr/>
          <p:nvPr/>
        </p:nvSpPr>
        <p:spPr bwMode="white">
          <a:xfrm>
            <a:off x="813914" y="4256521"/>
            <a:ext cx="6134126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946CC6-645F-D027-1732-C0DB9020DF26}"/>
              </a:ext>
            </a:extLst>
          </p:cNvPr>
          <p:cNvSpPr/>
          <p:nvPr/>
        </p:nvSpPr>
        <p:spPr bwMode="white">
          <a:xfrm>
            <a:off x="813914" y="5181536"/>
            <a:ext cx="8078342" cy="41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7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EA3E4-4015-33C1-52B5-D6C5FBA06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F281B-79AB-4077-0E58-E16BCFDDCFEF}"/>
              </a:ext>
            </a:extLst>
          </p:cNvPr>
          <p:cNvSpPr/>
          <p:nvPr/>
        </p:nvSpPr>
        <p:spPr bwMode="white">
          <a:xfrm>
            <a:off x="7234458" y="4567530"/>
            <a:ext cx="1152090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10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84384-CD6A-37B7-5CAF-F57A851A9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10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EC2D7-96AC-DCEE-0FE4-8D75CE3B5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28" y="1224000"/>
            <a:ext cx="11340000" cy="465652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521FC4-23A8-4E22-D00F-AC96FDBA2D92}"/>
              </a:ext>
            </a:extLst>
          </p:cNvPr>
          <p:cNvSpPr/>
          <p:nvPr/>
        </p:nvSpPr>
        <p:spPr bwMode="white">
          <a:xfrm>
            <a:off x="832642" y="2642858"/>
            <a:ext cx="4627405" cy="4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15D8AA-B3FD-510F-00F9-891B33ED60A8}"/>
              </a:ext>
            </a:extLst>
          </p:cNvPr>
          <p:cNvSpPr/>
          <p:nvPr/>
        </p:nvSpPr>
        <p:spPr bwMode="white">
          <a:xfrm>
            <a:off x="832642" y="3356991"/>
            <a:ext cx="7430270" cy="115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5E7D90-16FA-05D9-6A2E-7012C0CBC22E}"/>
              </a:ext>
            </a:extLst>
          </p:cNvPr>
          <p:cNvSpPr/>
          <p:nvPr/>
        </p:nvSpPr>
        <p:spPr bwMode="white">
          <a:xfrm>
            <a:off x="832642" y="4775848"/>
            <a:ext cx="3037782" cy="102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26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2025-01-05T12:45:08Z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