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55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81" autoAdjust="0"/>
    <p:restoredTop sz="94660"/>
  </p:normalViewPr>
  <p:slideViewPr>
    <p:cSldViewPr showGuides="1">
      <p:cViewPr varScale="1">
        <p:scale>
          <a:sx n="72" d="100"/>
          <a:sy n="72" d="100"/>
        </p:scale>
        <p:origin x="13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79EC685-A3C7-65C9-275F-A04E330DA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000" y="3135443"/>
            <a:ext cx="6480000" cy="5871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E265A-C035-6DD9-C516-3995B6E33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10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D5304B5-15CC-9C00-5561-2199AF8D54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581128"/>
            <a:ext cx="28765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291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A67F6-D950-FF39-5BEC-4D88CC36F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58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6529B-6A62-24EC-27BD-29E6CBF453E5}"/>
              </a:ext>
            </a:extLst>
          </p:cNvPr>
          <p:cNvSpPr/>
          <p:nvPr/>
        </p:nvSpPr>
        <p:spPr bwMode="white">
          <a:xfrm>
            <a:off x="4632000" y="3369496"/>
            <a:ext cx="856926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6BD2BF-5836-55F5-EA2A-7E055B105293}"/>
              </a:ext>
            </a:extLst>
          </p:cNvPr>
          <p:cNvSpPr/>
          <p:nvPr/>
        </p:nvSpPr>
        <p:spPr bwMode="white">
          <a:xfrm>
            <a:off x="6443984" y="5181248"/>
            <a:ext cx="3586655" cy="4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ED5CE-5DD2-BCE0-4C83-4005A8726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68" y="1224000"/>
            <a:ext cx="11340000" cy="3686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549C6-4B74-7A1C-33D0-DC949F4C6588}"/>
              </a:ext>
            </a:extLst>
          </p:cNvPr>
          <p:cNvSpPr/>
          <p:nvPr/>
        </p:nvSpPr>
        <p:spPr bwMode="white">
          <a:xfrm>
            <a:off x="6493164" y="1443116"/>
            <a:ext cx="476070" cy="4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C9DDCB-6D52-7B72-1BE1-87A11CB0AF6C}"/>
              </a:ext>
            </a:extLst>
          </p:cNvPr>
          <p:cNvSpPr/>
          <p:nvPr/>
        </p:nvSpPr>
        <p:spPr bwMode="white">
          <a:xfrm>
            <a:off x="10158907" y="1443116"/>
            <a:ext cx="457027" cy="4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675AFD-B01A-7E0D-4BCE-D51579117E57}"/>
              </a:ext>
            </a:extLst>
          </p:cNvPr>
          <p:cNvSpPr/>
          <p:nvPr/>
        </p:nvSpPr>
        <p:spPr bwMode="white">
          <a:xfrm>
            <a:off x="2960721" y="2424376"/>
            <a:ext cx="1961410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EAE1DD-9923-E23A-814C-A8FF6C60A018}"/>
              </a:ext>
            </a:extLst>
          </p:cNvPr>
          <p:cNvSpPr/>
          <p:nvPr/>
        </p:nvSpPr>
        <p:spPr bwMode="white">
          <a:xfrm>
            <a:off x="6540771" y="2376742"/>
            <a:ext cx="466549" cy="4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519EB4-FB98-7BF8-1B81-6E5E6C8D0AD0}"/>
              </a:ext>
            </a:extLst>
          </p:cNvPr>
          <p:cNvSpPr/>
          <p:nvPr/>
        </p:nvSpPr>
        <p:spPr bwMode="white">
          <a:xfrm>
            <a:off x="8683088" y="2424376"/>
            <a:ext cx="514156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9357AB-C9F0-F758-923F-E22C8A0373C2}"/>
              </a:ext>
            </a:extLst>
          </p:cNvPr>
          <p:cNvSpPr/>
          <p:nvPr/>
        </p:nvSpPr>
        <p:spPr bwMode="white">
          <a:xfrm>
            <a:off x="6597899" y="4282101"/>
            <a:ext cx="514156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2CDA6E1-0925-C41E-51B1-AEFAFAB9C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197" y="4910869"/>
            <a:ext cx="2557607" cy="175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23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B74BF-BC58-0277-8A2A-88DA99655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3B06FB-27FA-8BC7-DD7F-F075B5984A73}"/>
              </a:ext>
            </a:extLst>
          </p:cNvPr>
          <p:cNvSpPr/>
          <p:nvPr/>
        </p:nvSpPr>
        <p:spPr bwMode="white">
          <a:xfrm>
            <a:off x="912241" y="4271311"/>
            <a:ext cx="6047855" cy="42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AE45F5-AF65-CF79-3942-04C0A31F85DE}"/>
              </a:ext>
            </a:extLst>
          </p:cNvPr>
          <p:cNvSpPr/>
          <p:nvPr/>
        </p:nvSpPr>
        <p:spPr bwMode="white">
          <a:xfrm>
            <a:off x="2664181" y="5137891"/>
            <a:ext cx="2427959" cy="39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0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266D3-FC83-7429-FE9C-04A68F3C0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9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D619F8-EB71-01E6-7F39-76D4EB5C0711}"/>
              </a:ext>
            </a:extLst>
          </p:cNvPr>
          <p:cNvSpPr/>
          <p:nvPr/>
        </p:nvSpPr>
        <p:spPr bwMode="white">
          <a:xfrm>
            <a:off x="10309874" y="3760637"/>
            <a:ext cx="361813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92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1362C-A057-59BB-1FF6-75197BFAF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7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E581C5-D107-B302-F414-930280761359}"/>
              </a:ext>
            </a:extLst>
          </p:cNvPr>
          <p:cNvSpPr/>
          <p:nvPr/>
        </p:nvSpPr>
        <p:spPr bwMode="white">
          <a:xfrm>
            <a:off x="10233702" y="2445708"/>
            <a:ext cx="428463" cy="38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84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6B670-9452-1FDD-EBCF-54AFF1536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816FF9-D49F-BCE3-32F1-01B86E7EB487}"/>
              </a:ext>
            </a:extLst>
          </p:cNvPr>
          <p:cNvSpPr/>
          <p:nvPr/>
        </p:nvSpPr>
        <p:spPr bwMode="white">
          <a:xfrm>
            <a:off x="1712040" y="3378103"/>
            <a:ext cx="552241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961DDA-E497-998F-9E16-E7ED4EA9D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1535812" y="4045304"/>
            <a:ext cx="9120376" cy="24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1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99952-D6D9-592F-575C-0AB45D65E9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BEB74-0049-E2C2-3212-98EE6491B049}"/>
              </a:ext>
            </a:extLst>
          </p:cNvPr>
          <p:cNvSpPr/>
          <p:nvPr/>
        </p:nvSpPr>
        <p:spPr bwMode="white">
          <a:xfrm>
            <a:off x="1169318" y="3339084"/>
            <a:ext cx="10111257" cy="145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C04AEF-9685-8FF8-1A27-42F18EABA2A1}"/>
              </a:ext>
            </a:extLst>
          </p:cNvPr>
          <p:cNvSpPr/>
          <p:nvPr/>
        </p:nvSpPr>
        <p:spPr bwMode="white">
          <a:xfrm>
            <a:off x="2911738" y="5120710"/>
            <a:ext cx="5560526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882EB2-7E42-F91F-3538-35140D0AE05D}"/>
              </a:ext>
            </a:extLst>
          </p:cNvPr>
          <p:cNvSpPr/>
          <p:nvPr/>
        </p:nvSpPr>
        <p:spPr bwMode="white">
          <a:xfrm>
            <a:off x="2911738" y="6025814"/>
            <a:ext cx="2896230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0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ADB01-E0BB-3507-638E-02879B408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9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45122-83B5-BD7C-8BA0-5DF4DA987C84}"/>
              </a:ext>
            </a:extLst>
          </p:cNvPr>
          <p:cNvSpPr/>
          <p:nvPr/>
        </p:nvSpPr>
        <p:spPr bwMode="white">
          <a:xfrm>
            <a:off x="813914" y="2396248"/>
            <a:ext cx="7934326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654FF7-74C8-575F-F3EF-A9E800C4A34B}"/>
              </a:ext>
            </a:extLst>
          </p:cNvPr>
          <p:cNvSpPr/>
          <p:nvPr/>
        </p:nvSpPr>
        <p:spPr bwMode="white">
          <a:xfrm>
            <a:off x="2594418" y="3292114"/>
            <a:ext cx="5649766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1896B4-AB6E-1E14-FCBE-576BE9C74527}"/>
              </a:ext>
            </a:extLst>
          </p:cNvPr>
          <p:cNvSpPr/>
          <p:nvPr/>
        </p:nvSpPr>
        <p:spPr bwMode="white">
          <a:xfrm>
            <a:off x="2411536" y="4187979"/>
            <a:ext cx="4536504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70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2D918-2CB0-6448-0FAB-0C0E29E4A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59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1B61F-173B-D468-6CA9-9203E0FBD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44218"/>
            <a:ext cx="11340000" cy="136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444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93E15-38AC-47A6-B09A-C9A3861C9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29" y="1224000"/>
            <a:ext cx="11340000" cy="505095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BEEF63-0C6E-524A-A1E2-489A66983DB0}"/>
              </a:ext>
            </a:extLst>
          </p:cNvPr>
          <p:cNvSpPr/>
          <p:nvPr/>
        </p:nvSpPr>
        <p:spPr bwMode="white">
          <a:xfrm>
            <a:off x="808443" y="2852936"/>
            <a:ext cx="6926214" cy="99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4BE62E9-F5ED-9019-3C02-8FF6748D0146}"/>
              </a:ext>
            </a:extLst>
          </p:cNvPr>
          <p:cNvSpPr/>
          <p:nvPr/>
        </p:nvSpPr>
        <p:spPr bwMode="white">
          <a:xfrm>
            <a:off x="808443" y="4245044"/>
            <a:ext cx="9014446" cy="4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F9C4D48-EA90-812B-7B62-49E79A8FAF42}"/>
              </a:ext>
            </a:extLst>
          </p:cNvPr>
          <p:cNvSpPr/>
          <p:nvPr/>
        </p:nvSpPr>
        <p:spPr bwMode="white">
          <a:xfrm>
            <a:off x="808443" y="5064632"/>
            <a:ext cx="5702078" cy="10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F89F6-E00E-CE8A-94BB-E48C12CF0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04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316C4-D00C-611E-BD57-AAA5F51FA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94396"/>
            <a:ext cx="11340000" cy="53029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E4185A-5CC7-393D-AE2B-177C85050008}"/>
              </a:ext>
            </a:extLst>
          </p:cNvPr>
          <p:cNvSpPr/>
          <p:nvPr/>
        </p:nvSpPr>
        <p:spPr bwMode="white">
          <a:xfrm>
            <a:off x="2594418" y="3240085"/>
            <a:ext cx="7954022" cy="4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380A3B-31C2-BEB7-54BD-F941D1E2E62B}"/>
              </a:ext>
            </a:extLst>
          </p:cNvPr>
          <p:cNvSpPr/>
          <p:nvPr/>
        </p:nvSpPr>
        <p:spPr bwMode="white">
          <a:xfrm>
            <a:off x="2594418" y="4127090"/>
            <a:ext cx="2447002" cy="4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A575F2-AA61-00D2-4843-8D16DD65A5A9}"/>
              </a:ext>
            </a:extLst>
          </p:cNvPr>
          <p:cNvSpPr/>
          <p:nvPr/>
        </p:nvSpPr>
        <p:spPr bwMode="white">
          <a:xfrm>
            <a:off x="813914" y="5033171"/>
            <a:ext cx="4333926" cy="61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A4752E9-FB75-E985-7330-CDD8D5CE3F56}"/>
              </a:ext>
            </a:extLst>
          </p:cNvPr>
          <p:cNvSpPr/>
          <p:nvPr/>
        </p:nvSpPr>
        <p:spPr bwMode="white">
          <a:xfrm>
            <a:off x="813914" y="5929714"/>
            <a:ext cx="6926214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6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371D7-E08E-E635-E4A5-7C1E324DB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1348"/>
            <a:ext cx="11340000" cy="143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588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799F4-3611-4606-3D5C-34ADD197C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189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F42DB-BDE6-0CE8-29F5-520152CAB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7BEEE7-B787-3F61-E2C0-CDC543CB9F1A}"/>
              </a:ext>
            </a:extLst>
          </p:cNvPr>
          <p:cNvSpPr/>
          <p:nvPr/>
        </p:nvSpPr>
        <p:spPr bwMode="white">
          <a:xfrm>
            <a:off x="6368010" y="2502225"/>
            <a:ext cx="1672206" cy="4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8D41B7-8A13-FA95-5CDF-A5B383D7580E}"/>
              </a:ext>
            </a:extLst>
          </p:cNvPr>
          <p:cNvSpPr/>
          <p:nvPr/>
        </p:nvSpPr>
        <p:spPr bwMode="white">
          <a:xfrm>
            <a:off x="7939042" y="4429102"/>
            <a:ext cx="1973382" cy="4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4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E6A37-FD08-7768-8B96-BC3EB6876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7971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E3B14-3B8A-9203-BA52-0821780E0B62}"/>
              </a:ext>
            </a:extLst>
          </p:cNvPr>
          <p:cNvSpPr/>
          <p:nvPr/>
        </p:nvSpPr>
        <p:spPr bwMode="white">
          <a:xfrm>
            <a:off x="1991544" y="3991270"/>
            <a:ext cx="1800200" cy="10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284401-80ED-54AC-3607-DA913E4DC341}"/>
              </a:ext>
            </a:extLst>
          </p:cNvPr>
          <p:cNvSpPr/>
          <p:nvPr/>
        </p:nvSpPr>
        <p:spPr bwMode="white">
          <a:xfrm>
            <a:off x="323737" y="5496816"/>
            <a:ext cx="9588687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24C1A1-1683-8BB8-646C-4BBB39266BFF}"/>
              </a:ext>
            </a:extLst>
          </p:cNvPr>
          <p:cNvSpPr/>
          <p:nvPr/>
        </p:nvSpPr>
        <p:spPr bwMode="white">
          <a:xfrm>
            <a:off x="2698922" y="6340283"/>
            <a:ext cx="2244950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98A69-CD1D-3551-0383-D39356E231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52" r="3481" b="13487"/>
          <a:stretch/>
        </p:blipFill>
        <p:spPr>
          <a:xfrm>
            <a:off x="623392" y="2888940"/>
            <a:ext cx="1094521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207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BBCF9-F795-2C98-F215-90990A4B3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5050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922425-A2D1-3561-59B7-A3229990772D}"/>
              </a:ext>
            </a:extLst>
          </p:cNvPr>
          <p:cNvSpPr/>
          <p:nvPr/>
        </p:nvSpPr>
        <p:spPr bwMode="white">
          <a:xfrm>
            <a:off x="5139748" y="2539154"/>
            <a:ext cx="2828460" cy="4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72659F-3B48-FF06-6506-ED5FB2D2074E}"/>
              </a:ext>
            </a:extLst>
          </p:cNvPr>
          <p:cNvSpPr/>
          <p:nvPr/>
        </p:nvSpPr>
        <p:spPr bwMode="white">
          <a:xfrm>
            <a:off x="5139748" y="3511225"/>
            <a:ext cx="2612436" cy="4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C6735E-478B-BDA5-3E69-A5E6BF74A10E}"/>
              </a:ext>
            </a:extLst>
          </p:cNvPr>
          <p:cNvSpPr/>
          <p:nvPr/>
        </p:nvSpPr>
        <p:spPr bwMode="white">
          <a:xfrm>
            <a:off x="5139748" y="4483296"/>
            <a:ext cx="2684444" cy="4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7BB1E3-470D-0F35-E5D9-1CD9EADB2AB5}"/>
              </a:ext>
            </a:extLst>
          </p:cNvPr>
          <p:cNvSpPr/>
          <p:nvPr/>
        </p:nvSpPr>
        <p:spPr bwMode="white">
          <a:xfrm>
            <a:off x="5139748" y="5455367"/>
            <a:ext cx="2828460" cy="4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09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D72CD-E811-45D5-487B-9A860A193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623392" y="1224000"/>
            <a:ext cx="11076608" cy="1780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DA059-D835-D687-364B-E5F0CB729733}"/>
              </a:ext>
            </a:extLst>
          </p:cNvPr>
          <p:cNvSpPr/>
          <p:nvPr/>
        </p:nvSpPr>
        <p:spPr bwMode="white">
          <a:xfrm>
            <a:off x="5749118" y="2343950"/>
            <a:ext cx="4094206" cy="44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82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88966-3681-67D3-19AB-75E4CC1ED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2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1286CE-52FA-0FAC-372C-61961FDA9B53}"/>
              </a:ext>
            </a:extLst>
          </p:cNvPr>
          <p:cNvSpPr/>
          <p:nvPr/>
        </p:nvSpPr>
        <p:spPr bwMode="white">
          <a:xfrm>
            <a:off x="10328916" y="3474648"/>
            <a:ext cx="342770" cy="38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90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BF843-2274-5D56-D080-EF55EA403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4"/>
          <a:stretch/>
        </p:blipFill>
        <p:spPr>
          <a:xfrm>
            <a:off x="360000" y="1224000"/>
            <a:ext cx="10177572" cy="57333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AE0949-90C8-B5EC-4BCF-AD3DC67F13C7}"/>
              </a:ext>
            </a:extLst>
          </p:cNvPr>
          <p:cNvSpPr/>
          <p:nvPr/>
        </p:nvSpPr>
        <p:spPr bwMode="white">
          <a:xfrm>
            <a:off x="1143794" y="4077073"/>
            <a:ext cx="3512045" cy="52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9F3C79-ABC3-313E-CF28-C05944C40D7B}"/>
              </a:ext>
            </a:extLst>
          </p:cNvPr>
          <p:cNvSpPr/>
          <p:nvPr/>
        </p:nvSpPr>
        <p:spPr bwMode="white">
          <a:xfrm>
            <a:off x="5619112" y="4077073"/>
            <a:ext cx="3717248" cy="52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D757B2-E4A4-E37C-30F5-64EC14B5B91C}"/>
              </a:ext>
            </a:extLst>
          </p:cNvPr>
          <p:cNvSpPr/>
          <p:nvPr/>
        </p:nvSpPr>
        <p:spPr bwMode="white">
          <a:xfrm>
            <a:off x="1134352" y="6093296"/>
            <a:ext cx="3665504" cy="76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654133-12CB-E154-DC04-7BAE85BD9692}"/>
              </a:ext>
            </a:extLst>
          </p:cNvPr>
          <p:cNvSpPr/>
          <p:nvPr/>
        </p:nvSpPr>
        <p:spPr bwMode="white">
          <a:xfrm>
            <a:off x="5524589" y="6093297"/>
            <a:ext cx="4315827" cy="69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22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245B6-A889-C882-70A4-8AA9A9F5B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7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55559-1FDD-3669-A48C-17E07E5152B5}"/>
              </a:ext>
            </a:extLst>
          </p:cNvPr>
          <p:cNvSpPr/>
          <p:nvPr/>
        </p:nvSpPr>
        <p:spPr bwMode="white">
          <a:xfrm>
            <a:off x="10271788" y="2433347"/>
            <a:ext cx="380856" cy="38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34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C5992-60E7-137A-A2D0-77B44782D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186445-CE66-C31F-5FB7-E3E7C43EBBD5}"/>
              </a:ext>
            </a:extLst>
          </p:cNvPr>
          <p:cNvSpPr/>
          <p:nvPr/>
        </p:nvSpPr>
        <p:spPr bwMode="white">
          <a:xfrm>
            <a:off x="10281309" y="2425609"/>
            <a:ext cx="361813" cy="39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6B5CE2-7048-FC3C-3060-46E04542A524}"/>
              </a:ext>
            </a:extLst>
          </p:cNvPr>
          <p:cNvSpPr/>
          <p:nvPr/>
        </p:nvSpPr>
        <p:spPr bwMode="white">
          <a:xfrm>
            <a:off x="10281309" y="5153073"/>
            <a:ext cx="371335" cy="38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33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4932F-CC74-9016-3104-364016B16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67"/>
          <a:stretch/>
        </p:blipFill>
        <p:spPr>
          <a:xfrm>
            <a:off x="360000" y="1224000"/>
            <a:ext cx="11340000" cy="3573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72EDB8-C76C-9BCC-5605-568BEEB65FF2}"/>
              </a:ext>
            </a:extLst>
          </p:cNvPr>
          <p:cNvSpPr/>
          <p:nvPr/>
        </p:nvSpPr>
        <p:spPr bwMode="white">
          <a:xfrm>
            <a:off x="893198" y="3300329"/>
            <a:ext cx="6282922" cy="4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188431-0958-7F60-F3B0-794DA54E8FB5}"/>
              </a:ext>
            </a:extLst>
          </p:cNvPr>
          <p:cNvSpPr/>
          <p:nvPr/>
        </p:nvSpPr>
        <p:spPr bwMode="white">
          <a:xfrm>
            <a:off x="2567608" y="4148004"/>
            <a:ext cx="3528391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420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6332B-AAC7-7310-A055-C85A936A2A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2"/>
          <a:stretch/>
        </p:blipFill>
        <p:spPr>
          <a:xfrm>
            <a:off x="852000" y="1224000"/>
            <a:ext cx="11340000" cy="3789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40EB31-20EE-DE9F-440D-EFFF520B7FFA}"/>
              </a:ext>
            </a:extLst>
          </p:cNvPr>
          <p:cNvSpPr/>
          <p:nvPr/>
        </p:nvSpPr>
        <p:spPr bwMode="white">
          <a:xfrm>
            <a:off x="813914" y="2815945"/>
            <a:ext cx="5558062" cy="4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699ACB-774F-1B29-3AC3-9D0823C29AF5}"/>
              </a:ext>
            </a:extLst>
          </p:cNvPr>
          <p:cNvSpPr/>
          <p:nvPr/>
        </p:nvSpPr>
        <p:spPr bwMode="white">
          <a:xfrm>
            <a:off x="2594418" y="3654815"/>
            <a:ext cx="4713662" cy="3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E55BAD-CC20-727F-D125-C2423CA52213}"/>
              </a:ext>
            </a:extLst>
          </p:cNvPr>
          <p:cNvSpPr/>
          <p:nvPr/>
        </p:nvSpPr>
        <p:spPr bwMode="white">
          <a:xfrm>
            <a:off x="2594418" y="4503217"/>
            <a:ext cx="3142065" cy="4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6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FD0D9-E4CE-BEA4-E6EF-9EDD8F7DA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2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EE57E-B6E9-2BF4-987C-29A1C38661D0}"/>
              </a:ext>
            </a:extLst>
          </p:cNvPr>
          <p:cNvSpPr/>
          <p:nvPr/>
        </p:nvSpPr>
        <p:spPr bwMode="white">
          <a:xfrm>
            <a:off x="10328916" y="3484185"/>
            <a:ext cx="342770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9A25B-AD00-5D99-FD4A-DF67324B5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139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4EEDE0-8C94-E302-E2ED-61053B3F7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3140968"/>
            <a:ext cx="11340000" cy="1868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D590EB-50A3-A110-9939-B4ED7FD50E4F}"/>
              </a:ext>
            </a:extLst>
          </p:cNvPr>
          <p:cNvSpPr/>
          <p:nvPr/>
        </p:nvSpPr>
        <p:spPr bwMode="white">
          <a:xfrm>
            <a:off x="2436216" y="4275163"/>
            <a:ext cx="4392487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3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